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85" r:id="rId2"/>
    <p:sldId id="296" r:id="rId3"/>
    <p:sldId id="273" r:id="rId4"/>
    <p:sldId id="297" r:id="rId5"/>
    <p:sldId id="294" r:id="rId6"/>
    <p:sldId id="261" r:id="rId7"/>
    <p:sldId id="2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F13"/>
    <a:srgbClr val="FB4F14"/>
    <a:srgbClr val="889559"/>
    <a:srgbClr val="889659"/>
    <a:srgbClr val="1985B2"/>
    <a:srgbClr val="D88841"/>
    <a:srgbClr val="D3843D"/>
    <a:srgbClr val="71797F"/>
    <a:srgbClr val="018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270FE-F739-4545-AB01-A84CD19E424A}" v="242" dt="2022-11-16T13:39:23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659"/>
  </p:normalViewPr>
  <p:slideViewPr>
    <p:cSldViewPr snapToGrid="0" snapToObjects="1">
      <p:cViewPr varScale="1">
        <p:scale>
          <a:sx n="83" d="100"/>
          <a:sy n="83" d="100"/>
        </p:scale>
        <p:origin x="39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Bailey-Jones" userId="66e9e84d-85e3-46ea-9420-7d1c4615419c" providerId="ADAL" clId="{14E270FE-F739-4545-AB01-A84CD19E424A}"/>
    <pc:docChg chg="undo custSel addSld delSld modSld sldOrd">
      <pc:chgData name="Claire Bailey-Jones" userId="66e9e84d-85e3-46ea-9420-7d1c4615419c" providerId="ADAL" clId="{14E270FE-F739-4545-AB01-A84CD19E424A}" dt="2022-11-16T13:44:39.872" v="1030" actId="20577"/>
      <pc:docMkLst>
        <pc:docMk/>
      </pc:docMkLst>
      <pc:sldChg chg="ord">
        <pc:chgData name="Claire Bailey-Jones" userId="66e9e84d-85e3-46ea-9420-7d1c4615419c" providerId="ADAL" clId="{14E270FE-F739-4545-AB01-A84CD19E424A}" dt="2022-11-16T12:09:17.130" v="822"/>
        <pc:sldMkLst>
          <pc:docMk/>
          <pc:sldMk cId="3209787421" sldId="273"/>
        </pc:sldMkLst>
      </pc:sldChg>
      <pc:sldChg chg="modSp mod">
        <pc:chgData name="Claire Bailey-Jones" userId="66e9e84d-85e3-46ea-9420-7d1c4615419c" providerId="ADAL" clId="{14E270FE-F739-4545-AB01-A84CD19E424A}" dt="2022-11-16T10:45:24.769" v="710" actId="6549"/>
        <pc:sldMkLst>
          <pc:docMk/>
          <pc:sldMk cId="3951238383" sldId="285"/>
        </pc:sldMkLst>
        <pc:spChg chg="mod">
          <ac:chgData name="Claire Bailey-Jones" userId="66e9e84d-85e3-46ea-9420-7d1c4615419c" providerId="ADAL" clId="{14E270FE-F739-4545-AB01-A84CD19E424A}" dt="2022-11-16T10:45:24.769" v="710" actId="6549"/>
          <ac:spMkLst>
            <pc:docMk/>
            <pc:sldMk cId="3951238383" sldId="285"/>
            <ac:spMk id="10" creationId="{EE87F3D1-4B42-4B9F-9D80-8C5E4404898A}"/>
          </ac:spMkLst>
        </pc:spChg>
      </pc:sldChg>
      <pc:sldChg chg="addSp delSp modSp mod">
        <pc:chgData name="Claire Bailey-Jones" userId="66e9e84d-85e3-46ea-9420-7d1c4615419c" providerId="ADAL" clId="{14E270FE-F739-4545-AB01-A84CD19E424A}" dt="2022-11-16T13:44:39.872" v="1030" actId="20577"/>
        <pc:sldMkLst>
          <pc:docMk/>
          <pc:sldMk cId="694485848" sldId="294"/>
        </pc:sldMkLst>
        <pc:spChg chg="mod">
          <ac:chgData name="Claire Bailey-Jones" userId="66e9e84d-85e3-46ea-9420-7d1c4615419c" providerId="ADAL" clId="{14E270FE-F739-4545-AB01-A84CD19E424A}" dt="2022-11-16T13:44:39.872" v="1030" actId="20577"/>
          <ac:spMkLst>
            <pc:docMk/>
            <pc:sldMk cId="694485848" sldId="294"/>
            <ac:spMk id="2" creationId="{BA9724A7-AAEE-E540-F00D-B9C28B2D5BF4}"/>
          </ac:spMkLst>
        </pc:spChg>
        <pc:spChg chg="mod">
          <ac:chgData name="Claire Bailey-Jones" userId="66e9e84d-85e3-46ea-9420-7d1c4615419c" providerId="ADAL" clId="{14E270FE-F739-4545-AB01-A84CD19E424A}" dt="2022-11-16T11:00:52.014" v="759" actId="20577"/>
          <ac:spMkLst>
            <pc:docMk/>
            <pc:sldMk cId="694485848" sldId="294"/>
            <ac:spMk id="9" creationId="{D97057F9-541D-3349-B781-D83F6C618C75}"/>
          </ac:spMkLst>
        </pc:spChg>
        <pc:picChg chg="add del mod">
          <ac:chgData name="Claire Bailey-Jones" userId="66e9e84d-85e3-46ea-9420-7d1c4615419c" providerId="ADAL" clId="{14E270FE-F739-4545-AB01-A84CD19E424A}" dt="2022-11-16T13:38:40.038" v="882" actId="478"/>
          <ac:picMkLst>
            <pc:docMk/>
            <pc:sldMk cId="694485848" sldId="294"/>
            <ac:picMk id="3" creationId="{141C329C-AA28-FBED-87F5-840D3F89A2CA}"/>
          </ac:picMkLst>
        </pc:picChg>
        <pc:picChg chg="add mod">
          <ac:chgData name="Claire Bailey-Jones" userId="66e9e84d-85e3-46ea-9420-7d1c4615419c" providerId="ADAL" clId="{14E270FE-F739-4545-AB01-A84CD19E424A}" dt="2022-11-16T13:39:30.451" v="886" actId="1076"/>
          <ac:picMkLst>
            <pc:docMk/>
            <pc:sldMk cId="694485848" sldId="294"/>
            <ac:picMk id="5" creationId="{60A2FA7D-AAF1-F0FD-5C03-88D405F9C338}"/>
          </ac:picMkLst>
        </pc:picChg>
      </pc:sldChg>
      <pc:sldChg chg="del">
        <pc:chgData name="Claire Bailey-Jones" userId="66e9e84d-85e3-46ea-9420-7d1c4615419c" providerId="ADAL" clId="{14E270FE-F739-4545-AB01-A84CD19E424A}" dt="2022-11-16T10:29:20.683" v="380" actId="47"/>
        <pc:sldMkLst>
          <pc:docMk/>
          <pc:sldMk cId="2128832864" sldId="295"/>
        </pc:sldMkLst>
      </pc:sldChg>
      <pc:sldChg chg="addSp delSp modSp mod modClrScheme chgLayout">
        <pc:chgData name="Claire Bailey-Jones" userId="66e9e84d-85e3-46ea-9420-7d1c4615419c" providerId="ADAL" clId="{14E270FE-F739-4545-AB01-A84CD19E424A}" dt="2022-11-16T10:29:16.900" v="379" actId="20577"/>
        <pc:sldMkLst>
          <pc:docMk/>
          <pc:sldMk cId="1259513695" sldId="296"/>
        </pc:sldMkLst>
        <pc:spChg chg="add del mod">
          <ac:chgData name="Claire Bailey-Jones" userId="66e9e84d-85e3-46ea-9420-7d1c4615419c" providerId="ADAL" clId="{14E270FE-F739-4545-AB01-A84CD19E424A}" dt="2022-11-16T10:07:55.366" v="6"/>
          <ac:spMkLst>
            <pc:docMk/>
            <pc:sldMk cId="1259513695" sldId="296"/>
            <ac:spMk id="4" creationId="{37BC3B49-6939-5DFD-A5C7-94E0BF817724}"/>
          </ac:spMkLst>
        </pc:spChg>
        <pc:spChg chg="add del mod">
          <ac:chgData name="Claire Bailey-Jones" userId="66e9e84d-85e3-46ea-9420-7d1c4615419c" providerId="ADAL" clId="{14E270FE-F739-4545-AB01-A84CD19E424A}" dt="2022-11-16T10:08:28.259" v="22" actId="478"/>
          <ac:spMkLst>
            <pc:docMk/>
            <pc:sldMk cId="1259513695" sldId="296"/>
            <ac:spMk id="5" creationId="{9FEA81E7-5BCE-67EA-D448-A201C68FD640}"/>
          </ac:spMkLst>
        </pc:spChg>
        <pc:spChg chg="del mod">
          <ac:chgData name="Claire Bailey-Jones" userId="66e9e84d-85e3-46ea-9420-7d1c4615419c" providerId="ADAL" clId="{14E270FE-F739-4545-AB01-A84CD19E424A}" dt="2022-11-16T10:07:49.641" v="5"/>
          <ac:spMkLst>
            <pc:docMk/>
            <pc:sldMk cId="1259513695" sldId="296"/>
            <ac:spMk id="8" creationId="{7A471D0A-1305-3284-2C07-AEDFEEEA7B1F}"/>
          </ac:spMkLst>
        </pc:spChg>
        <pc:spChg chg="mod ord">
          <ac:chgData name="Claire Bailey-Jones" userId="66e9e84d-85e3-46ea-9420-7d1c4615419c" providerId="ADAL" clId="{14E270FE-F739-4545-AB01-A84CD19E424A}" dt="2022-11-16T10:15:17.356" v="71" actId="1076"/>
          <ac:spMkLst>
            <pc:docMk/>
            <pc:sldMk cId="1259513695" sldId="296"/>
            <ac:spMk id="9" creationId="{D97057F9-541D-3349-B781-D83F6C618C75}"/>
          </ac:spMkLst>
        </pc:spChg>
        <pc:spChg chg="add mod ord">
          <ac:chgData name="Claire Bailey-Jones" userId="66e9e84d-85e3-46ea-9420-7d1c4615419c" providerId="ADAL" clId="{14E270FE-F739-4545-AB01-A84CD19E424A}" dt="2022-11-16T10:29:16.900" v="379" actId="20577"/>
          <ac:spMkLst>
            <pc:docMk/>
            <pc:sldMk cId="1259513695" sldId="296"/>
            <ac:spMk id="13" creationId="{AF6384CC-90C9-6E00-154D-31588F0D7D59}"/>
          </ac:spMkLst>
        </pc:spChg>
        <pc:graphicFrameChg chg="del">
          <ac:chgData name="Claire Bailey-Jones" userId="66e9e84d-85e3-46ea-9420-7d1c4615419c" providerId="ADAL" clId="{14E270FE-F739-4545-AB01-A84CD19E424A}" dt="2022-11-16T10:07:49.641" v="3" actId="478"/>
          <ac:graphicFrameMkLst>
            <pc:docMk/>
            <pc:sldMk cId="1259513695" sldId="296"/>
            <ac:graphicFrameMk id="3" creationId="{107BD87A-612F-1F02-BCE6-29174CD60FC5}"/>
          </ac:graphicFrameMkLst>
        </pc:graphicFrameChg>
        <pc:picChg chg="add mod ord">
          <ac:chgData name="Claire Bailey-Jones" userId="66e9e84d-85e3-46ea-9420-7d1c4615419c" providerId="ADAL" clId="{14E270FE-F739-4545-AB01-A84CD19E424A}" dt="2022-11-16T10:28:54.103" v="377" actId="1076"/>
          <ac:picMkLst>
            <pc:docMk/>
            <pc:sldMk cId="1259513695" sldId="296"/>
            <ac:picMk id="11" creationId="{EC7DED39-A357-5823-FBD7-568B7CFAEBC3}"/>
          </ac:picMkLst>
        </pc:picChg>
        <pc:picChg chg="add mod ord">
          <ac:chgData name="Claire Bailey-Jones" userId="66e9e84d-85e3-46ea-9420-7d1c4615419c" providerId="ADAL" clId="{14E270FE-F739-4545-AB01-A84CD19E424A}" dt="2022-11-16T10:28:11.842" v="372" actId="14100"/>
          <ac:picMkLst>
            <pc:docMk/>
            <pc:sldMk cId="1259513695" sldId="296"/>
            <ac:picMk id="14" creationId="{CAA1B5FA-8490-637D-5AD4-71E2F41AF314}"/>
          </ac:picMkLst>
        </pc:picChg>
        <pc:picChg chg="add mod ord modCrop">
          <ac:chgData name="Claire Bailey-Jones" userId="66e9e84d-85e3-46ea-9420-7d1c4615419c" providerId="ADAL" clId="{14E270FE-F739-4545-AB01-A84CD19E424A}" dt="2022-11-16T10:28:11.842" v="372" actId="14100"/>
          <ac:picMkLst>
            <pc:docMk/>
            <pc:sldMk cId="1259513695" sldId="296"/>
            <ac:picMk id="15" creationId="{8D921E85-E1A4-53E3-B0BB-4E7D3C6E0E65}"/>
          </ac:picMkLst>
        </pc:picChg>
        <pc:picChg chg="add mod ord modCrop">
          <ac:chgData name="Claire Bailey-Jones" userId="66e9e84d-85e3-46ea-9420-7d1c4615419c" providerId="ADAL" clId="{14E270FE-F739-4545-AB01-A84CD19E424A}" dt="2022-11-16T10:28:11.842" v="372" actId="14100"/>
          <ac:picMkLst>
            <pc:docMk/>
            <pc:sldMk cId="1259513695" sldId="296"/>
            <ac:picMk id="17" creationId="{90E02ADD-6A33-1B10-3226-3B4A76E629E8}"/>
          </ac:picMkLst>
        </pc:picChg>
      </pc:sldChg>
      <pc:sldChg chg="new del">
        <pc:chgData name="Claire Bailey-Jones" userId="66e9e84d-85e3-46ea-9420-7d1c4615419c" providerId="ADAL" clId="{14E270FE-F739-4545-AB01-A84CD19E424A}" dt="2022-11-16T10:06:56.635" v="1" actId="680"/>
        <pc:sldMkLst>
          <pc:docMk/>
          <pc:sldMk cId="3340102469" sldId="296"/>
        </pc:sldMkLst>
      </pc:sldChg>
      <pc:sldChg chg="addSp modSp add mod">
        <pc:chgData name="Claire Bailey-Jones" userId="66e9e84d-85e3-46ea-9420-7d1c4615419c" providerId="ADAL" clId="{14E270FE-F739-4545-AB01-A84CD19E424A}" dt="2022-11-16T10:41:53.674" v="674" actId="20577"/>
        <pc:sldMkLst>
          <pc:docMk/>
          <pc:sldMk cId="3339795300" sldId="297"/>
        </pc:sldMkLst>
        <pc:spChg chg="add mod">
          <ac:chgData name="Claire Bailey-Jones" userId="66e9e84d-85e3-46ea-9420-7d1c4615419c" providerId="ADAL" clId="{14E270FE-F739-4545-AB01-A84CD19E424A}" dt="2022-11-16T10:39:25.110" v="598" actId="1076"/>
          <ac:spMkLst>
            <pc:docMk/>
            <pc:sldMk cId="3339795300" sldId="297"/>
            <ac:spMk id="2" creationId="{2CBCD4C3-967B-33C1-FC61-0ACCEB2BE6E5}"/>
          </ac:spMkLst>
        </pc:spChg>
        <pc:spChg chg="mod">
          <ac:chgData name="Claire Bailey-Jones" userId="66e9e84d-85e3-46ea-9420-7d1c4615419c" providerId="ADAL" clId="{14E270FE-F739-4545-AB01-A84CD19E424A}" dt="2022-11-16T10:30:04.174" v="429" actId="20577"/>
          <ac:spMkLst>
            <pc:docMk/>
            <pc:sldMk cId="3339795300" sldId="297"/>
            <ac:spMk id="9" creationId="{D97057F9-541D-3349-B781-D83F6C618C75}"/>
          </ac:spMkLst>
        </pc:spChg>
        <pc:graphicFrameChg chg="mod">
          <ac:chgData name="Claire Bailey-Jones" userId="66e9e84d-85e3-46ea-9420-7d1c4615419c" providerId="ADAL" clId="{14E270FE-F739-4545-AB01-A84CD19E424A}" dt="2022-11-16T10:41:53.674" v="674" actId="20577"/>
          <ac:graphicFrameMkLst>
            <pc:docMk/>
            <pc:sldMk cId="3339795300" sldId="297"/>
            <ac:graphicFrameMk id="4" creationId="{C2F3E563-9F82-76D3-F25E-20D16948AD6B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22E95-186D-47A1-BFE3-C0F088C8BEF8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952BBAD-6AE0-4864-A057-E892F2D9633B}">
      <dgm:prSet phldrT="[Text]"/>
      <dgm:spPr/>
      <dgm:t>
        <a:bodyPr/>
        <a:lstStyle/>
        <a:p>
          <a:r>
            <a:rPr lang="en-GB" dirty="0"/>
            <a:t>Funding</a:t>
          </a:r>
        </a:p>
      </dgm:t>
    </dgm:pt>
    <dgm:pt modelId="{391F3B51-0E0E-4DC6-8C38-1B49F6241BCA}" type="parTrans" cxnId="{D58B3D0C-94D4-4D6F-8F60-9342FADCB977}">
      <dgm:prSet/>
      <dgm:spPr/>
      <dgm:t>
        <a:bodyPr/>
        <a:lstStyle/>
        <a:p>
          <a:endParaRPr lang="en-GB"/>
        </a:p>
      </dgm:t>
    </dgm:pt>
    <dgm:pt modelId="{651CF23B-22A5-46F5-A643-369DE3453092}" type="sibTrans" cxnId="{D58B3D0C-94D4-4D6F-8F60-9342FADCB977}">
      <dgm:prSet/>
      <dgm:spPr/>
      <dgm:t>
        <a:bodyPr/>
        <a:lstStyle/>
        <a:p>
          <a:endParaRPr lang="en-GB"/>
        </a:p>
      </dgm:t>
    </dgm:pt>
    <dgm:pt modelId="{285552D5-4A3E-41A9-933D-67320480144D}">
      <dgm:prSet phldrT="[Text]"/>
      <dgm:spPr/>
      <dgm:t>
        <a:bodyPr/>
        <a:lstStyle/>
        <a:p>
          <a:r>
            <a:rPr lang="en-GB" dirty="0"/>
            <a:t>BIM</a:t>
          </a:r>
        </a:p>
      </dgm:t>
    </dgm:pt>
    <dgm:pt modelId="{8B9DCA72-27F9-4AD9-8CCC-EA8C6ABE46E6}" type="parTrans" cxnId="{0F2E4E68-43CA-48FE-B376-9576C3CDF44B}">
      <dgm:prSet/>
      <dgm:spPr/>
      <dgm:t>
        <a:bodyPr/>
        <a:lstStyle/>
        <a:p>
          <a:endParaRPr lang="en-GB"/>
        </a:p>
      </dgm:t>
    </dgm:pt>
    <dgm:pt modelId="{C672C787-F55B-42C0-8F04-353938921B6F}" type="sibTrans" cxnId="{0F2E4E68-43CA-48FE-B376-9576C3CDF44B}">
      <dgm:prSet/>
      <dgm:spPr/>
      <dgm:t>
        <a:bodyPr/>
        <a:lstStyle/>
        <a:p>
          <a:endParaRPr lang="en-GB"/>
        </a:p>
      </dgm:t>
    </dgm:pt>
    <dgm:pt modelId="{A332C5FD-EE0B-4180-A0BF-81F6B94EDDE1}">
      <dgm:prSet phldrT="[Text]"/>
      <dgm:spPr/>
      <dgm:t>
        <a:bodyPr/>
        <a:lstStyle/>
        <a:p>
          <a:r>
            <a:rPr lang="en-GB" dirty="0"/>
            <a:t>Route to Net Zero</a:t>
          </a:r>
        </a:p>
      </dgm:t>
    </dgm:pt>
    <dgm:pt modelId="{EC25D9AB-E57F-445F-856D-E92C12697817}" type="parTrans" cxnId="{4CF782D1-0495-4BD8-BBDA-700A4456B4F6}">
      <dgm:prSet/>
      <dgm:spPr/>
      <dgm:t>
        <a:bodyPr/>
        <a:lstStyle/>
        <a:p>
          <a:endParaRPr lang="en-GB"/>
        </a:p>
      </dgm:t>
    </dgm:pt>
    <dgm:pt modelId="{6B13FF61-8F68-41A6-8C69-A079777C6883}" type="sibTrans" cxnId="{4CF782D1-0495-4BD8-BBDA-700A4456B4F6}">
      <dgm:prSet/>
      <dgm:spPr/>
      <dgm:t>
        <a:bodyPr/>
        <a:lstStyle/>
        <a:p>
          <a:endParaRPr lang="en-GB"/>
        </a:p>
      </dgm:t>
    </dgm:pt>
    <dgm:pt modelId="{23833897-32CE-4E93-9BC0-BA13A589A097}">
      <dgm:prSet phldrT="[Text]"/>
      <dgm:spPr/>
      <dgm:t>
        <a:bodyPr/>
        <a:lstStyle/>
        <a:p>
          <a:r>
            <a:rPr lang="en-GB" dirty="0"/>
            <a:t>Delivery</a:t>
          </a:r>
        </a:p>
      </dgm:t>
    </dgm:pt>
    <dgm:pt modelId="{B31226F1-F44E-4F60-B03F-EC1454FACD7B}" type="parTrans" cxnId="{1C663A52-F5CF-48FE-BBCD-251E446409A9}">
      <dgm:prSet/>
      <dgm:spPr/>
      <dgm:t>
        <a:bodyPr/>
        <a:lstStyle/>
        <a:p>
          <a:endParaRPr lang="en-GB"/>
        </a:p>
      </dgm:t>
    </dgm:pt>
    <dgm:pt modelId="{80675A77-17AE-4C15-BCB5-B038E2D6A27B}" type="sibTrans" cxnId="{1C663A52-F5CF-48FE-BBCD-251E446409A9}">
      <dgm:prSet/>
      <dgm:spPr/>
      <dgm:t>
        <a:bodyPr/>
        <a:lstStyle/>
        <a:p>
          <a:endParaRPr lang="en-GB"/>
        </a:p>
      </dgm:t>
    </dgm:pt>
    <dgm:pt modelId="{0B3E646C-6096-4549-B169-CFE529CA55A2}">
      <dgm:prSet phldrT="[Text]"/>
      <dgm:spPr/>
      <dgm:t>
        <a:bodyPr/>
        <a:lstStyle/>
        <a:p>
          <a:r>
            <a:rPr lang="en-GB" dirty="0"/>
            <a:t>Non-BIM</a:t>
          </a:r>
        </a:p>
      </dgm:t>
    </dgm:pt>
    <dgm:pt modelId="{64F04908-7CEF-40E3-ACB6-6252BD68AA0E}" type="parTrans" cxnId="{38353F50-85B6-487D-8423-1A53179A4001}">
      <dgm:prSet/>
      <dgm:spPr/>
      <dgm:t>
        <a:bodyPr/>
        <a:lstStyle/>
        <a:p>
          <a:endParaRPr lang="en-GB"/>
        </a:p>
      </dgm:t>
    </dgm:pt>
    <dgm:pt modelId="{B982BC80-331F-4F51-8576-D0299C2B95FE}" type="sibTrans" cxnId="{38353F50-85B6-487D-8423-1A53179A4001}">
      <dgm:prSet/>
      <dgm:spPr/>
      <dgm:t>
        <a:bodyPr/>
        <a:lstStyle/>
        <a:p>
          <a:endParaRPr lang="en-GB"/>
        </a:p>
      </dgm:t>
    </dgm:pt>
    <dgm:pt modelId="{7C85F3FA-7AB5-4A88-8859-CE21981465B9}">
      <dgm:prSet phldrT="[Text]"/>
      <dgm:spPr/>
      <dgm:t>
        <a:bodyPr/>
        <a:lstStyle/>
        <a:p>
          <a:r>
            <a:rPr lang="en-GB" dirty="0"/>
            <a:t>EPC ‘C’</a:t>
          </a:r>
        </a:p>
      </dgm:t>
    </dgm:pt>
    <dgm:pt modelId="{004AFDD3-DB65-4F51-B1AB-EE6BE4A970FB}" type="parTrans" cxnId="{DFCD8D56-B189-4DF8-AB7E-A3E97C0B2D76}">
      <dgm:prSet/>
      <dgm:spPr/>
      <dgm:t>
        <a:bodyPr/>
        <a:lstStyle/>
        <a:p>
          <a:endParaRPr lang="en-GB"/>
        </a:p>
      </dgm:t>
    </dgm:pt>
    <dgm:pt modelId="{CFFD963A-DA0F-42DF-989A-7D4738995F4B}" type="sibTrans" cxnId="{DFCD8D56-B189-4DF8-AB7E-A3E97C0B2D76}">
      <dgm:prSet/>
      <dgm:spPr/>
      <dgm:t>
        <a:bodyPr/>
        <a:lstStyle/>
        <a:p>
          <a:endParaRPr lang="en-GB"/>
        </a:p>
      </dgm:t>
    </dgm:pt>
    <dgm:pt modelId="{473A78DC-3240-42B0-B144-FBD9C2AE5D3A}">
      <dgm:prSet phldrT="[Text]"/>
      <dgm:spPr/>
    </dgm:pt>
    <dgm:pt modelId="{A99AEB61-44CA-4CE6-A3F8-725321DC3B1B}" type="parTrans" cxnId="{EB3A3F79-EBD2-4F25-8E06-7985150EB222}">
      <dgm:prSet/>
      <dgm:spPr/>
      <dgm:t>
        <a:bodyPr/>
        <a:lstStyle/>
        <a:p>
          <a:endParaRPr lang="en-GB"/>
        </a:p>
      </dgm:t>
    </dgm:pt>
    <dgm:pt modelId="{C749E4C0-EE26-4F53-B7BE-A1D9B5817A56}" type="sibTrans" cxnId="{EB3A3F79-EBD2-4F25-8E06-7985150EB222}">
      <dgm:prSet/>
      <dgm:spPr/>
      <dgm:t>
        <a:bodyPr/>
        <a:lstStyle/>
        <a:p>
          <a:endParaRPr lang="en-GB"/>
        </a:p>
      </dgm:t>
    </dgm:pt>
    <dgm:pt modelId="{E765C22F-86BC-4E95-9E95-EDFCD9CF2ED3}">
      <dgm:prSet phldrT="[Text]"/>
      <dgm:spPr/>
      <dgm:t>
        <a:bodyPr/>
        <a:lstStyle/>
        <a:p>
          <a:r>
            <a:rPr lang="en-GB" dirty="0"/>
            <a:t>Worst affected</a:t>
          </a:r>
        </a:p>
      </dgm:t>
    </dgm:pt>
    <dgm:pt modelId="{1F72FAA8-056B-43CD-8B1B-1817C440AC23}" type="parTrans" cxnId="{C300EBF4-1D99-4FF3-921A-D9F2B241274D}">
      <dgm:prSet/>
      <dgm:spPr/>
      <dgm:t>
        <a:bodyPr/>
        <a:lstStyle/>
        <a:p>
          <a:endParaRPr lang="en-GB"/>
        </a:p>
      </dgm:t>
    </dgm:pt>
    <dgm:pt modelId="{4A1CE938-D873-4EEB-B266-FB3384028EEE}" type="sibTrans" cxnId="{C300EBF4-1D99-4FF3-921A-D9F2B241274D}">
      <dgm:prSet/>
      <dgm:spPr/>
      <dgm:t>
        <a:bodyPr/>
        <a:lstStyle/>
        <a:p>
          <a:endParaRPr lang="en-GB"/>
        </a:p>
      </dgm:t>
    </dgm:pt>
    <dgm:pt modelId="{488A78F7-6B5F-49A1-B836-22DCE3893C98}">
      <dgm:prSet phldrT="[Text]"/>
      <dgm:spPr/>
      <dgm:t>
        <a:bodyPr/>
        <a:lstStyle/>
        <a:p>
          <a:r>
            <a:rPr lang="en-GB" dirty="0"/>
            <a:t>Maximise Funding</a:t>
          </a:r>
        </a:p>
      </dgm:t>
    </dgm:pt>
    <dgm:pt modelId="{86D4FFA9-B7B0-42CB-B911-74574FC04042}" type="parTrans" cxnId="{31391C12-7C45-44B8-9FB4-96F2C3A274DE}">
      <dgm:prSet/>
      <dgm:spPr/>
      <dgm:t>
        <a:bodyPr/>
        <a:lstStyle/>
        <a:p>
          <a:endParaRPr lang="en-GB"/>
        </a:p>
      </dgm:t>
    </dgm:pt>
    <dgm:pt modelId="{67626357-8A45-4AD5-AB44-4C6F3E0248D7}" type="sibTrans" cxnId="{31391C12-7C45-44B8-9FB4-96F2C3A274DE}">
      <dgm:prSet/>
      <dgm:spPr/>
      <dgm:t>
        <a:bodyPr/>
        <a:lstStyle/>
        <a:p>
          <a:endParaRPr lang="en-GB"/>
        </a:p>
      </dgm:t>
    </dgm:pt>
    <dgm:pt modelId="{CAB93ABD-2463-49FE-9D0E-B6D932E8826A}">
      <dgm:prSet phldrT="[Text]"/>
      <dgm:spPr/>
      <dgm:t>
        <a:bodyPr/>
        <a:lstStyle/>
        <a:p>
          <a:r>
            <a:rPr lang="en-GB" dirty="0"/>
            <a:t>Budget caps/Enabling works £</a:t>
          </a:r>
        </a:p>
      </dgm:t>
    </dgm:pt>
    <dgm:pt modelId="{825067FB-A459-40BD-8888-542A4E760C2C}" type="parTrans" cxnId="{E6360B43-AAFE-4ED7-9C31-5267458D0DFD}">
      <dgm:prSet/>
      <dgm:spPr/>
      <dgm:t>
        <a:bodyPr/>
        <a:lstStyle/>
        <a:p>
          <a:endParaRPr lang="en-GB"/>
        </a:p>
      </dgm:t>
    </dgm:pt>
    <dgm:pt modelId="{F32D2471-687B-4E62-B210-6A7F69D44094}" type="sibTrans" cxnId="{E6360B43-AAFE-4ED7-9C31-5267458D0DFD}">
      <dgm:prSet/>
      <dgm:spPr/>
      <dgm:t>
        <a:bodyPr/>
        <a:lstStyle/>
        <a:p>
          <a:endParaRPr lang="en-GB"/>
        </a:p>
      </dgm:t>
    </dgm:pt>
    <dgm:pt modelId="{CC75F44F-4E70-4608-A317-D226230AC591}" type="pres">
      <dgm:prSet presAssocID="{0B822E95-186D-47A1-BFE3-C0F088C8BEF8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1AD0A77-3357-477A-8EED-B8AC36C93B71}" type="pres">
      <dgm:prSet presAssocID="{0B822E95-186D-47A1-BFE3-C0F088C8BEF8}" presName="dummyMaxCanvas" presStyleCnt="0"/>
      <dgm:spPr/>
    </dgm:pt>
    <dgm:pt modelId="{7839CB31-0F67-4680-93FB-5B38D359207C}" type="pres">
      <dgm:prSet presAssocID="{0B822E95-186D-47A1-BFE3-C0F088C8BEF8}" presName="parentComposite" presStyleCnt="0"/>
      <dgm:spPr/>
    </dgm:pt>
    <dgm:pt modelId="{63E71F83-60DB-4A94-8925-9A3295624D30}" type="pres">
      <dgm:prSet presAssocID="{0B822E95-186D-47A1-BFE3-C0F088C8BEF8}" presName="parent1" presStyleLbl="alignAccFollowNode1" presStyleIdx="0" presStyleCnt="4">
        <dgm:presLayoutVars>
          <dgm:chMax val="4"/>
        </dgm:presLayoutVars>
      </dgm:prSet>
      <dgm:spPr/>
    </dgm:pt>
    <dgm:pt modelId="{8EA3F1A5-9B79-4E82-ACC2-200DA81FE8D3}" type="pres">
      <dgm:prSet presAssocID="{0B822E95-186D-47A1-BFE3-C0F088C8BEF8}" presName="parent2" presStyleLbl="alignAccFollowNode1" presStyleIdx="1" presStyleCnt="4">
        <dgm:presLayoutVars>
          <dgm:chMax val="4"/>
        </dgm:presLayoutVars>
      </dgm:prSet>
      <dgm:spPr/>
    </dgm:pt>
    <dgm:pt modelId="{9F1EE3FD-FCA6-447A-A39B-0FD804908653}" type="pres">
      <dgm:prSet presAssocID="{0B822E95-186D-47A1-BFE3-C0F088C8BEF8}" presName="childrenComposite" presStyleCnt="0"/>
      <dgm:spPr/>
    </dgm:pt>
    <dgm:pt modelId="{FC4F0224-3C57-418C-BBF0-FD27FE9ABAA8}" type="pres">
      <dgm:prSet presAssocID="{0B822E95-186D-47A1-BFE3-C0F088C8BEF8}" presName="dummyMaxCanvas_ChildArea" presStyleCnt="0"/>
      <dgm:spPr/>
    </dgm:pt>
    <dgm:pt modelId="{A1462C56-063D-44D0-B79B-95E54BB7315A}" type="pres">
      <dgm:prSet presAssocID="{0B822E95-186D-47A1-BFE3-C0F088C8BEF8}" presName="fulcrum" presStyleLbl="alignAccFollowNode1" presStyleIdx="2" presStyleCnt="4"/>
      <dgm:spPr/>
    </dgm:pt>
    <dgm:pt modelId="{23EBADD1-FD3D-4B63-8E38-0D3EDE375907}" type="pres">
      <dgm:prSet presAssocID="{0B822E95-186D-47A1-BFE3-C0F088C8BEF8}" presName="balance_43" presStyleLbl="alignAccFollowNode1" presStyleIdx="3" presStyleCnt="4">
        <dgm:presLayoutVars>
          <dgm:bulletEnabled val="1"/>
        </dgm:presLayoutVars>
      </dgm:prSet>
      <dgm:spPr/>
    </dgm:pt>
    <dgm:pt modelId="{A176E3ED-C3B2-4CA4-B37B-26C903B45CFD}" type="pres">
      <dgm:prSet presAssocID="{0B822E95-186D-47A1-BFE3-C0F088C8BEF8}" presName="left_43_1" presStyleLbl="node1" presStyleIdx="0" presStyleCnt="7">
        <dgm:presLayoutVars>
          <dgm:bulletEnabled val="1"/>
        </dgm:presLayoutVars>
      </dgm:prSet>
      <dgm:spPr/>
    </dgm:pt>
    <dgm:pt modelId="{6014A123-8B1E-4ADA-A961-F817A8D870F2}" type="pres">
      <dgm:prSet presAssocID="{0B822E95-186D-47A1-BFE3-C0F088C8BEF8}" presName="left_43_2" presStyleLbl="node1" presStyleIdx="1" presStyleCnt="7">
        <dgm:presLayoutVars>
          <dgm:bulletEnabled val="1"/>
        </dgm:presLayoutVars>
      </dgm:prSet>
      <dgm:spPr/>
    </dgm:pt>
    <dgm:pt modelId="{D48152A5-38CF-484B-81AC-55CD77AF06BF}" type="pres">
      <dgm:prSet presAssocID="{0B822E95-186D-47A1-BFE3-C0F088C8BEF8}" presName="left_43_3" presStyleLbl="node1" presStyleIdx="2" presStyleCnt="7">
        <dgm:presLayoutVars>
          <dgm:bulletEnabled val="1"/>
        </dgm:presLayoutVars>
      </dgm:prSet>
      <dgm:spPr/>
    </dgm:pt>
    <dgm:pt modelId="{F1DA5D02-FFE8-4C31-A506-E525924AC6CD}" type="pres">
      <dgm:prSet presAssocID="{0B822E95-186D-47A1-BFE3-C0F088C8BEF8}" presName="left_43_4" presStyleLbl="node1" presStyleIdx="3" presStyleCnt="7">
        <dgm:presLayoutVars>
          <dgm:bulletEnabled val="1"/>
        </dgm:presLayoutVars>
      </dgm:prSet>
      <dgm:spPr/>
    </dgm:pt>
    <dgm:pt modelId="{47B5DA2D-EEC0-439D-9FA6-F56F299259E8}" type="pres">
      <dgm:prSet presAssocID="{0B822E95-186D-47A1-BFE3-C0F088C8BEF8}" presName="right_43_1" presStyleLbl="node1" presStyleIdx="4" presStyleCnt="7">
        <dgm:presLayoutVars>
          <dgm:bulletEnabled val="1"/>
        </dgm:presLayoutVars>
      </dgm:prSet>
      <dgm:spPr/>
    </dgm:pt>
    <dgm:pt modelId="{F529135B-61BE-4E8C-B40E-33696F8EDD08}" type="pres">
      <dgm:prSet presAssocID="{0B822E95-186D-47A1-BFE3-C0F088C8BEF8}" presName="right_43_2" presStyleLbl="node1" presStyleIdx="5" presStyleCnt="7">
        <dgm:presLayoutVars>
          <dgm:bulletEnabled val="1"/>
        </dgm:presLayoutVars>
      </dgm:prSet>
      <dgm:spPr/>
    </dgm:pt>
    <dgm:pt modelId="{31D764D7-4018-4CB9-BF66-432886A72CE5}" type="pres">
      <dgm:prSet presAssocID="{0B822E95-186D-47A1-BFE3-C0F088C8BEF8}" presName="right_43_3" presStyleLbl="node1" presStyleIdx="6" presStyleCnt="7">
        <dgm:presLayoutVars>
          <dgm:bulletEnabled val="1"/>
        </dgm:presLayoutVars>
      </dgm:prSet>
      <dgm:spPr/>
    </dgm:pt>
  </dgm:ptLst>
  <dgm:cxnLst>
    <dgm:cxn modelId="{D58B3D0C-94D4-4D6F-8F60-9342FADCB977}" srcId="{0B822E95-186D-47A1-BFE3-C0F088C8BEF8}" destId="{D952BBAD-6AE0-4864-A057-E892F2D9633B}" srcOrd="0" destOrd="0" parTransId="{391F3B51-0E0E-4DC6-8C38-1B49F6241BCA}" sibTransId="{651CF23B-22A5-46F5-A643-369DE3453092}"/>
    <dgm:cxn modelId="{88F2EB10-9ED2-4AB0-A4A6-2FEE5E3AA4C1}" type="presOf" srcId="{0B822E95-186D-47A1-BFE3-C0F088C8BEF8}" destId="{CC75F44F-4E70-4608-A317-D226230AC591}" srcOrd="0" destOrd="0" presId="urn:microsoft.com/office/officeart/2005/8/layout/balance1"/>
    <dgm:cxn modelId="{31391C12-7C45-44B8-9FB4-96F2C3A274DE}" srcId="{D952BBAD-6AE0-4864-A057-E892F2D9633B}" destId="{488A78F7-6B5F-49A1-B836-22DCE3893C98}" srcOrd="3" destOrd="0" parTransId="{86D4FFA9-B7B0-42CB-B911-74574FC04042}" sibTransId="{67626357-8A45-4AD5-AB44-4C6F3E0248D7}"/>
    <dgm:cxn modelId="{7BDEA22C-6A68-45B7-A7B9-7508B94E9A0D}" type="presOf" srcId="{A332C5FD-EE0B-4180-A0BF-81F6B94EDDE1}" destId="{6014A123-8B1E-4ADA-A961-F817A8D870F2}" srcOrd="0" destOrd="0" presId="urn:microsoft.com/office/officeart/2005/8/layout/balance1"/>
    <dgm:cxn modelId="{BA6E4960-68F3-486F-8397-42B69D713813}" type="presOf" srcId="{E765C22F-86BC-4E95-9E95-EDFCD9CF2ED3}" destId="{D48152A5-38CF-484B-81AC-55CD77AF06BF}" srcOrd="0" destOrd="0" presId="urn:microsoft.com/office/officeart/2005/8/layout/balance1"/>
    <dgm:cxn modelId="{E6360B43-AAFE-4ED7-9C31-5267458D0DFD}" srcId="{23833897-32CE-4E93-9BC0-BA13A589A097}" destId="{CAB93ABD-2463-49FE-9D0E-B6D932E8826A}" srcOrd="2" destOrd="0" parTransId="{825067FB-A459-40BD-8888-542A4E760C2C}" sibTransId="{F32D2471-687B-4E62-B210-6A7F69D44094}"/>
    <dgm:cxn modelId="{0F2E4E68-43CA-48FE-B376-9576C3CDF44B}" srcId="{D952BBAD-6AE0-4864-A057-E892F2D9633B}" destId="{285552D5-4A3E-41A9-933D-67320480144D}" srcOrd="0" destOrd="0" parTransId="{8B9DCA72-27F9-4AD9-8CCC-EA8C6ABE46E6}" sibTransId="{C672C787-F55B-42C0-8F04-353938921B6F}"/>
    <dgm:cxn modelId="{CDF1C34B-85BC-49C1-9118-34EE6C391569}" type="presOf" srcId="{7C85F3FA-7AB5-4A88-8859-CE21981465B9}" destId="{F529135B-61BE-4E8C-B40E-33696F8EDD08}" srcOrd="0" destOrd="0" presId="urn:microsoft.com/office/officeart/2005/8/layout/balance1"/>
    <dgm:cxn modelId="{1946956D-A1FD-4F85-BD4C-7B57B6EB3295}" type="presOf" srcId="{285552D5-4A3E-41A9-933D-67320480144D}" destId="{A176E3ED-C3B2-4CA4-B37B-26C903B45CFD}" srcOrd="0" destOrd="0" presId="urn:microsoft.com/office/officeart/2005/8/layout/balance1"/>
    <dgm:cxn modelId="{1467134E-1654-4428-9607-E8DC605B1E79}" type="presOf" srcId="{23833897-32CE-4E93-9BC0-BA13A589A097}" destId="{8EA3F1A5-9B79-4E82-ACC2-200DA81FE8D3}" srcOrd="0" destOrd="0" presId="urn:microsoft.com/office/officeart/2005/8/layout/balance1"/>
    <dgm:cxn modelId="{38353F50-85B6-487D-8423-1A53179A4001}" srcId="{23833897-32CE-4E93-9BC0-BA13A589A097}" destId="{0B3E646C-6096-4549-B169-CFE529CA55A2}" srcOrd="0" destOrd="0" parTransId="{64F04908-7CEF-40E3-ACB6-6252BD68AA0E}" sibTransId="{B982BC80-331F-4F51-8576-D0299C2B95FE}"/>
    <dgm:cxn modelId="{1C663A52-F5CF-48FE-BBCD-251E446409A9}" srcId="{0B822E95-186D-47A1-BFE3-C0F088C8BEF8}" destId="{23833897-32CE-4E93-9BC0-BA13A589A097}" srcOrd="1" destOrd="0" parTransId="{B31226F1-F44E-4F60-B03F-EC1454FACD7B}" sibTransId="{80675A77-17AE-4C15-BCB5-B038E2D6A27B}"/>
    <dgm:cxn modelId="{DFCD8D56-B189-4DF8-AB7E-A3E97C0B2D76}" srcId="{23833897-32CE-4E93-9BC0-BA13A589A097}" destId="{7C85F3FA-7AB5-4A88-8859-CE21981465B9}" srcOrd="1" destOrd="0" parTransId="{004AFDD3-DB65-4F51-B1AB-EE6BE4A970FB}" sibTransId="{CFFD963A-DA0F-42DF-989A-7D4738995F4B}"/>
    <dgm:cxn modelId="{EB3A3F79-EBD2-4F25-8E06-7985150EB222}" srcId="{0B822E95-186D-47A1-BFE3-C0F088C8BEF8}" destId="{473A78DC-3240-42B0-B144-FBD9C2AE5D3A}" srcOrd="2" destOrd="0" parTransId="{A99AEB61-44CA-4CE6-A3F8-725321DC3B1B}" sibTransId="{C749E4C0-EE26-4F53-B7BE-A1D9B5817A56}"/>
    <dgm:cxn modelId="{C4DACC7C-EB0E-4E5E-977A-1934A207B25E}" type="presOf" srcId="{CAB93ABD-2463-49FE-9D0E-B6D932E8826A}" destId="{31D764D7-4018-4CB9-BF66-432886A72CE5}" srcOrd="0" destOrd="0" presId="urn:microsoft.com/office/officeart/2005/8/layout/balance1"/>
    <dgm:cxn modelId="{063F3592-A5B8-4033-8D40-6EA3F66A041A}" type="presOf" srcId="{0B3E646C-6096-4549-B169-CFE529CA55A2}" destId="{47B5DA2D-EEC0-439D-9FA6-F56F299259E8}" srcOrd="0" destOrd="0" presId="urn:microsoft.com/office/officeart/2005/8/layout/balance1"/>
    <dgm:cxn modelId="{2BB409AD-F16E-48F1-9E6A-21B5DD430D83}" type="presOf" srcId="{488A78F7-6B5F-49A1-B836-22DCE3893C98}" destId="{F1DA5D02-FFE8-4C31-A506-E525924AC6CD}" srcOrd="0" destOrd="0" presId="urn:microsoft.com/office/officeart/2005/8/layout/balance1"/>
    <dgm:cxn modelId="{7EEA15C6-460B-43A2-BC31-2975C816BA0F}" type="presOf" srcId="{D952BBAD-6AE0-4864-A057-E892F2D9633B}" destId="{63E71F83-60DB-4A94-8925-9A3295624D30}" srcOrd="0" destOrd="0" presId="urn:microsoft.com/office/officeart/2005/8/layout/balance1"/>
    <dgm:cxn modelId="{4CF782D1-0495-4BD8-BBDA-700A4456B4F6}" srcId="{D952BBAD-6AE0-4864-A057-E892F2D9633B}" destId="{A332C5FD-EE0B-4180-A0BF-81F6B94EDDE1}" srcOrd="1" destOrd="0" parTransId="{EC25D9AB-E57F-445F-856D-E92C12697817}" sibTransId="{6B13FF61-8F68-41A6-8C69-A079777C6883}"/>
    <dgm:cxn modelId="{C300EBF4-1D99-4FF3-921A-D9F2B241274D}" srcId="{D952BBAD-6AE0-4864-A057-E892F2D9633B}" destId="{E765C22F-86BC-4E95-9E95-EDFCD9CF2ED3}" srcOrd="2" destOrd="0" parTransId="{1F72FAA8-056B-43CD-8B1B-1817C440AC23}" sibTransId="{4A1CE938-D873-4EEB-B266-FB3384028EEE}"/>
    <dgm:cxn modelId="{14C59BF7-1FA9-4EB3-8FE8-409289DA24E3}" type="presParOf" srcId="{CC75F44F-4E70-4608-A317-D226230AC591}" destId="{21AD0A77-3357-477A-8EED-B8AC36C93B71}" srcOrd="0" destOrd="0" presId="urn:microsoft.com/office/officeart/2005/8/layout/balance1"/>
    <dgm:cxn modelId="{F517E4AD-DA5C-4AAD-AC82-55811738C0F6}" type="presParOf" srcId="{CC75F44F-4E70-4608-A317-D226230AC591}" destId="{7839CB31-0F67-4680-93FB-5B38D359207C}" srcOrd="1" destOrd="0" presId="urn:microsoft.com/office/officeart/2005/8/layout/balance1"/>
    <dgm:cxn modelId="{A9C8F4CA-D2DB-4B31-8E4A-FFA0F83EDC44}" type="presParOf" srcId="{7839CB31-0F67-4680-93FB-5B38D359207C}" destId="{63E71F83-60DB-4A94-8925-9A3295624D30}" srcOrd="0" destOrd="0" presId="urn:microsoft.com/office/officeart/2005/8/layout/balance1"/>
    <dgm:cxn modelId="{A28CACD8-0100-470E-9754-D07870CADEEA}" type="presParOf" srcId="{7839CB31-0F67-4680-93FB-5B38D359207C}" destId="{8EA3F1A5-9B79-4E82-ACC2-200DA81FE8D3}" srcOrd="1" destOrd="0" presId="urn:microsoft.com/office/officeart/2005/8/layout/balance1"/>
    <dgm:cxn modelId="{5B31B1CD-C10E-4984-85D4-97C1A475823B}" type="presParOf" srcId="{CC75F44F-4E70-4608-A317-D226230AC591}" destId="{9F1EE3FD-FCA6-447A-A39B-0FD804908653}" srcOrd="2" destOrd="0" presId="urn:microsoft.com/office/officeart/2005/8/layout/balance1"/>
    <dgm:cxn modelId="{D544BD0D-7865-4BBF-BC06-E12CDEA6E917}" type="presParOf" srcId="{9F1EE3FD-FCA6-447A-A39B-0FD804908653}" destId="{FC4F0224-3C57-418C-BBF0-FD27FE9ABAA8}" srcOrd="0" destOrd="0" presId="urn:microsoft.com/office/officeart/2005/8/layout/balance1"/>
    <dgm:cxn modelId="{A6F56956-505D-4ABD-923B-E7EA607C94D0}" type="presParOf" srcId="{9F1EE3FD-FCA6-447A-A39B-0FD804908653}" destId="{A1462C56-063D-44D0-B79B-95E54BB7315A}" srcOrd="1" destOrd="0" presId="urn:microsoft.com/office/officeart/2005/8/layout/balance1"/>
    <dgm:cxn modelId="{C5AC9A45-110C-48DE-B5B8-BE9B9B3D3C51}" type="presParOf" srcId="{9F1EE3FD-FCA6-447A-A39B-0FD804908653}" destId="{23EBADD1-FD3D-4B63-8E38-0D3EDE375907}" srcOrd="2" destOrd="0" presId="urn:microsoft.com/office/officeart/2005/8/layout/balance1"/>
    <dgm:cxn modelId="{03F21E22-FEB9-418A-8C81-B9296FD039FD}" type="presParOf" srcId="{9F1EE3FD-FCA6-447A-A39B-0FD804908653}" destId="{A176E3ED-C3B2-4CA4-B37B-26C903B45CFD}" srcOrd="3" destOrd="0" presId="urn:microsoft.com/office/officeart/2005/8/layout/balance1"/>
    <dgm:cxn modelId="{2EAD1BAD-0EF4-4BF3-B5F9-0ED94F12813E}" type="presParOf" srcId="{9F1EE3FD-FCA6-447A-A39B-0FD804908653}" destId="{6014A123-8B1E-4ADA-A961-F817A8D870F2}" srcOrd="4" destOrd="0" presId="urn:microsoft.com/office/officeart/2005/8/layout/balance1"/>
    <dgm:cxn modelId="{C17C70F0-E24D-4B78-8B18-2F189D93484F}" type="presParOf" srcId="{9F1EE3FD-FCA6-447A-A39B-0FD804908653}" destId="{D48152A5-38CF-484B-81AC-55CD77AF06BF}" srcOrd="5" destOrd="0" presId="urn:microsoft.com/office/officeart/2005/8/layout/balance1"/>
    <dgm:cxn modelId="{D1BD7CA7-D94C-411A-B1A0-C31734BD1B86}" type="presParOf" srcId="{9F1EE3FD-FCA6-447A-A39B-0FD804908653}" destId="{F1DA5D02-FFE8-4C31-A506-E525924AC6CD}" srcOrd="6" destOrd="0" presId="urn:microsoft.com/office/officeart/2005/8/layout/balance1"/>
    <dgm:cxn modelId="{7F114395-3C26-47D5-BCC5-29E3D95619F9}" type="presParOf" srcId="{9F1EE3FD-FCA6-447A-A39B-0FD804908653}" destId="{47B5DA2D-EEC0-439D-9FA6-F56F299259E8}" srcOrd="7" destOrd="0" presId="urn:microsoft.com/office/officeart/2005/8/layout/balance1"/>
    <dgm:cxn modelId="{A3377F17-FE51-4B95-B41F-94750C07D600}" type="presParOf" srcId="{9F1EE3FD-FCA6-447A-A39B-0FD804908653}" destId="{F529135B-61BE-4E8C-B40E-33696F8EDD08}" srcOrd="8" destOrd="0" presId="urn:microsoft.com/office/officeart/2005/8/layout/balance1"/>
    <dgm:cxn modelId="{CD23E26A-3B09-4835-A2EF-DA799AEF3884}" type="presParOf" srcId="{9F1EE3FD-FCA6-447A-A39B-0FD804908653}" destId="{31D764D7-4018-4CB9-BF66-432886A72CE5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22E95-186D-47A1-BFE3-C0F088C8BEF8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952BBAD-6AE0-4864-A057-E892F2D9633B}">
      <dgm:prSet phldrT="[Text]"/>
      <dgm:spPr/>
      <dgm:t>
        <a:bodyPr/>
        <a:lstStyle/>
        <a:p>
          <a:r>
            <a:rPr lang="en-GB" dirty="0"/>
            <a:t>Skills</a:t>
          </a:r>
        </a:p>
      </dgm:t>
    </dgm:pt>
    <dgm:pt modelId="{391F3B51-0E0E-4DC6-8C38-1B49F6241BCA}" type="parTrans" cxnId="{D58B3D0C-94D4-4D6F-8F60-9342FADCB977}">
      <dgm:prSet/>
      <dgm:spPr/>
      <dgm:t>
        <a:bodyPr/>
        <a:lstStyle/>
        <a:p>
          <a:endParaRPr lang="en-GB"/>
        </a:p>
      </dgm:t>
    </dgm:pt>
    <dgm:pt modelId="{651CF23B-22A5-46F5-A643-369DE3453092}" type="sibTrans" cxnId="{D58B3D0C-94D4-4D6F-8F60-9342FADCB977}">
      <dgm:prSet/>
      <dgm:spPr/>
      <dgm:t>
        <a:bodyPr/>
        <a:lstStyle/>
        <a:p>
          <a:endParaRPr lang="en-GB"/>
        </a:p>
      </dgm:t>
    </dgm:pt>
    <dgm:pt modelId="{285552D5-4A3E-41A9-933D-67320480144D}">
      <dgm:prSet phldrT="[Text]"/>
      <dgm:spPr/>
      <dgm:t>
        <a:bodyPr/>
        <a:lstStyle/>
        <a:p>
          <a:r>
            <a:rPr lang="en-GB" dirty="0"/>
            <a:t>Retrofit Assessors</a:t>
          </a:r>
        </a:p>
      </dgm:t>
    </dgm:pt>
    <dgm:pt modelId="{8B9DCA72-27F9-4AD9-8CCC-EA8C6ABE46E6}" type="parTrans" cxnId="{0F2E4E68-43CA-48FE-B376-9576C3CDF44B}">
      <dgm:prSet/>
      <dgm:spPr/>
      <dgm:t>
        <a:bodyPr/>
        <a:lstStyle/>
        <a:p>
          <a:endParaRPr lang="en-GB"/>
        </a:p>
      </dgm:t>
    </dgm:pt>
    <dgm:pt modelId="{C672C787-F55B-42C0-8F04-353938921B6F}" type="sibTrans" cxnId="{0F2E4E68-43CA-48FE-B376-9576C3CDF44B}">
      <dgm:prSet/>
      <dgm:spPr/>
      <dgm:t>
        <a:bodyPr/>
        <a:lstStyle/>
        <a:p>
          <a:endParaRPr lang="en-GB"/>
        </a:p>
      </dgm:t>
    </dgm:pt>
    <dgm:pt modelId="{A332C5FD-EE0B-4180-A0BF-81F6B94EDDE1}">
      <dgm:prSet phldrT="[Text]"/>
      <dgm:spPr/>
      <dgm:t>
        <a:bodyPr/>
        <a:lstStyle/>
        <a:p>
          <a:r>
            <a:rPr lang="en-GB" dirty="0"/>
            <a:t>Retrofit Coordinators </a:t>
          </a:r>
        </a:p>
      </dgm:t>
    </dgm:pt>
    <dgm:pt modelId="{EC25D9AB-E57F-445F-856D-E92C12697817}" type="parTrans" cxnId="{4CF782D1-0495-4BD8-BBDA-700A4456B4F6}">
      <dgm:prSet/>
      <dgm:spPr/>
      <dgm:t>
        <a:bodyPr/>
        <a:lstStyle/>
        <a:p>
          <a:endParaRPr lang="en-GB"/>
        </a:p>
      </dgm:t>
    </dgm:pt>
    <dgm:pt modelId="{6B13FF61-8F68-41A6-8C69-A079777C6883}" type="sibTrans" cxnId="{4CF782D1-0495-4BD8-BBDA-700A4456B4F6}">
      <dgm:prSet/>
      <dgm:spPr/>
      <dgm:t>
        <a:bodyPr/>
        <a:lstStyle/>
        <a:p>
          <a:endParaRPr lang="en-GB"/>
        </a:p>
      </dgm:t>
    </dgm:pt>
    <dgm:pt modelId="{23833897-32CE-4E93-9BC0-BA13A589A097}">
      <dgm:prSet phldrT="[Text]"/>
      <dgm:spPr/>
      <dgm:t>
        <a:bodyPr/>
        <a:lstStyle/>
        <a:p>
          <a:r>
            <a:rPr lang="en-GB" dirty="0"/>
            <a:t>Challenge</a:t>
          </a:r>
        </a:p>
      </dgm:t>
    </dgm:pt>
    <dgm:pt modelId="{B31226F1-F44E-4F60-B03F-EC1454FACD7B}" type="parTrans" cxnId="{1C663A52-F5CF-48FE-BBCD-251E446409A9}">
      <dgm:prSet/>
      <dgm:spPr/>
      <dgm:t>
        <a:bodyPr/>
        <a:lstStyle/>
        <a:p>
          <a:endParaRPr lang="en-GB"/>
        </a:p>
      </dgm:t>
    </dgm:pt>
    <dgm:pt modelId="{80675A77-17AE-4C15-BCB5-B038E2D6A27B}" type="sibTrans" cxnId="{1C663A52-F5CF-48FE-BBCD-251E446409A9}">
      <dgm:prSet/>
      <dgm:spPr/>
      <dgm:t>
        <a:bodyPr/>
        <a:lstStyle/>
        <a:p>
          <a:endParaRPr lang="en-GB"/>
        </a:p>
      </dgm:t>
    </dgm:pt>
    <dgm:pt modelId="{0B3E646C-6096-4549-B169-CFE529CA55A2}">
      <dgm:prSet phldrT="[Text]"/>
      <dgm:spPr/>
      <dgm:t>
        <a:bodyPr/>
        <a:lstStyle/>
        <a:p>
          <a:r>
            <a:rPr lang="en-GB" dirty="0"/>
            <a:t>Attraction </a:t>
          </a:r>
        </a:p>
      </dgm:t>
    </dgm:pt>
    <dgm:pt modelId="{64F04908-7CEF-40E3-ACB6-6252BD68AA0E}" type="parTrans" cxnId="{38353F50-85B6-487D-8423-1A53179A4001}">
      <dgm:prSet/>
      <dgm:spPr/>
      <dgm:t>
        <a:bodyPr/>
        <a:lstStyle/>
        <a:p>
          <a:endParaRPr lang="en-GB"/>
        </a:p>
      </dgm:t>
    </dgm:pt>
    <dgm:pt modelId="{B982BC80-331F-4F51-8576-D0299C2B95FE}" type="sibTrans" cxnId="{38353F50-85B6-487D-8423-1A53179A4001}">
      <dgm:prSet/>
      <dgm:spPr/>
      <dgm:t>
        <a:bodyPr/>
        <a:lstStyle/>
        <a:p>
          <a:endParaRPr lang="en-GB"/>
        </a:p>
      </dgm:t>
    </dgm:pt>
    <dgm:pt modelId="{7C85F3FA-7AB5-4A88-8859-CE21981465B9}">
      <dgm:prSet phldrT="[Text]"/>
      <dgm:spPr/>
      <dgm:t>
        <a:bodyPr/>
        <a:lstStyle/>
        <a:p>
          <a:r>
            <a:rPr lang="en-GB" dirty="0"/>
            <a:t>Lack of understanding</a:t>
          </a:r>
        </a:p>
      </dgm:t>
    </dgm:pt>
    <dgm:pt modelId="{004AFDD3-DB65-4F51-B1AB-EE6BE4A970FB}" type="parTrans" cxnId="{DFCD8D56-B189-4DF8-AB7E-A3E97C0B2D76}">
      <dgm:prSet/>
      <dgm:spPr/>
      <dgm:t>
        <a:bodyPr/>
        <a:lstStyle/>
        <a:p>
          <a:endParaRPr lang="en-GB"/>
        </a:p>
      </dgm:t>
    </dgm:pt>
    <dgm:pt modelId="{CFFD963A-DA0F-42DF-989A-7D4738995F4B}" type="sibTrans" cxnId="{DFCD8D56-B189-4DF8-AB7E-A3E97C0B2D76}">
      <dgm:prSet/>
      <dgm:spPr/>
      <dgm:t>
        <a:bodyPr/>
        <a:lstStyle/>
        <a:p>
          <a:endParaRPr lang="en-GB"/>
        </a:p>
      </dgm:t>
    </dgm:pt>
    <dgm:pt modelId="{473A78DC-3240-42B0-B144-FBD9C2AE5D3A}">
      <dgm:prSet phldrT="[Text]"/>
      <dgm:spPr/>
    </dgm:pt>
    <dgm:pt modelId="{A99AEB61-44CA-4CE6-A3F8-725321DC3B1B}" type="parTrans" cxnId="{EB3A3F79-EBD2-4F25-8E06-7985150EB222}">
      <dgm:prSet/>
      <dgm:spPr/>
      <dgm:t>
        <a:bodyPr/>
        <a:lstStyle/>
        <a:p>
          <a:endParaRPr lang="en-GB"/>
        </a:p>
      </dgm:t>
    </dgm:pt>
    <dgm:pt modelId="{C749E4C0-EE26-4F53-B7BE-A1D9B5817A56}" type="sibTrans" cxnId="{EB3A3F79-EBD2-4F25-8E06-7985150EB222}">
      <dgm:prSet/>
      <dgm:spPr/>
      <dgm:t>
        <a:bodyPr/>
        <a:lstStyle/>
        <a:p>
          <a:endParaRPr lang="en-GB"/>
        </a:p>
      </dgm:t>
    </dgm:pt>
    <dgm:pt modelId="{E765C22F-86BC-4E95-9E95-EDFCD9CF2ED3}">
      <dgm:prSet phldrT="[Text]"/>
      <dgm:spPr/>
      <dgm:t>
        <a:bodyPr/>
        <a:lstStyle/>
        <a:p>
          <a:r>
            <a:rPr lang="en-GB" dirty="0"/>
            <a:t>Retrofit Designers</a:t>
          </a:r>
        </a:p>
      </dgm:t>
    </dgm:pt>
    <dgm:pt modelId="{1F72FAA8-056B-43CD-8B1B-1817C440AC23}" type="parTrans" cxnId="{C300EBF4-1D99-4FF3-921A-D9F2B241274D}">
      <dgm:prSet/>
      <dgm:spPr/>
      <dgm:t>
        <a:bodyPr/>
        <a:lstStyle/>
        <a:p>
          <a:endParaRPr lang="en-GB"/>
        </a:p>
      </dgm:t>
    </dgm:pt>
    <dgm:pt modelId="{4A1CE938-D873-4EEB-B266-FB3384028EEE}" type="sibTrans" cxnId="{C300EBF4-1D99-4FF3-921A-D9F2B241274D}">
      <dgm:prSet/>
      <dgm:spPr/>
      <dgm:t>
        <a:bodyPr/>
        <a:lstStyle/>
        <a:p>
          <a:endParaRPr lang="en-GB"/>
        </a:p>
      </dgm:t>
    </dgm:pt>
    <dgm:pt modelId="{488A78F7-6B5F-49A1-B836-22DCE3893C98}">
      <dgm:prSet phldrT="[Text]"/>
      <dgm:spPr/>
      <dgm:t>
        <a:bodyPr/>
        <a:lstStyle/>
        <a:p>
          <a:r>
            <a:rPr lang="en-GB" dirty="0"/>
            <a:t>Retrofit Installers</a:t>
          </a:r>
        </a:p>
      </dgm:t>
    </dgm:pt>
    <dgm:pt modelId="{86D4FFA9-B7B0-42CB-B911-74574FC04042}" type="parTrans" cxnId="{31391C12-7C45-44B8-9FB4-96F2C3A274DE}">
      <dgm:prSet/>
      <dgm:spPr/>
      <dgm:t>
        <a:bodyPr/>
        <a:lstStyle/>
        <a:p>
          <a:endParaRPr lang="en-GB"/>
        </a:p>
      </dgm:t>
    </dgm:pt>
    <dgm:pt modelId="{67626357-8A45-4AD5-AB44-4C6F3E0248D7}" type="sibTrans" cxnId="{31391C12-7C45-44B8-9FB4-96F2C3A274DE}">
      <dgm:prSet/>
      <dgm:spPr/>
      <dgm:t>
        <a:bodyPr/>
        <a:lstStyle/>
        <a:p>
          <a:endParaRPr lang="en-GB"/>
        </a:p>
      </dgm:t>
    </dgm:pt>
    <dgm:pt modelId="{CAB93ABD-2463-49FE-9D0E-B6D932E8826A}">
      <dgm:prSet phldrT="[Text]"/>
      <dgm:spPr/>
      <dgm:t>
        <a:bodyPr/>
        <a:lstStyle/>
        <a:p>
          <a:r>
            <a:rPr lang="en-GB" dirty="0"/>
            <a:t>Budget caps</a:t>
          </a:r>
        </a:p>
      </dgm:t>
    </dgm:pt>
    <dgm:pt modelId="{825067FB-A459-40BD-8888-542A4E760C2C}" type="parTrans" cxnId="{E6360B43-AAFE-4ED7-9C31-5267458D0DFD}">
      <dgm:prSet/>
      <dgm:spPr/>
      <dgm:t>
        <a:bodyPr/>
        <a:lstStyle/>
        <a:p>
          <a:endParaRPr lang="en-GB"/>
        </a:p>
      </dgm:t>
    </dgm:pt>
    <dgm:pt modelId="{F32D2471-687B-4E62-B210-6A7F69D44094}" type="sibTrans" cxnId="{E6360B43-AAFE-4ED7-9C31-5267458D0DFD}">
      <dgm:prSet/>
      <dgm:spPr/>
      <dgm:t>
        <a:bodyPr/>
        <a:lstStyle/>
        <a:p>
          <a:endParaRPr lang="en-GB"/>
        </a:p>
      </dgm:t>
    </dgm:pt>
    <dgm:pt modelId="{CC75F44F-4E70-4608-A317-D226230AC591}" type="pres">
      <dgm:prSet presAssocID="{0B822E95-186D-47A1-BFE3-C0F088C8BEF8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1AD0A77-3357-477A-8EED-B8AC36C93B71}" type="pres">
      <dgm:prSet presAssocID="{0B822E95-186D-47A1-BFE3-C0F088C8BEF8}" presName="dummyMaxCanvas" presStyleCnt="0"/>
      <dgm:spPr/>
    </dgm:pt>
    <dgm:pt modelId="{7839CB31-0F67-4680-93FB-5B38D359207C}" type="pres">
      <dgm:prSet presAssocID="{0B822E95-186D-47A1-BFE3-C0F088C8BEF8}" presName="parentComposite" presStyleCnt="0"/>
      <dgm:spPr/>
    </dgm:pt>
    <dgm:pt modelId="{63E71F83-60DB-4A94-8925-9A3295624D30}" type="pres">
      <dgm:prSet presAssocID="{0B822E95-186D-47A1-BFE3-C0F088C8BEF8}" presName="parent1" presStyleLbl="alignAccFollowNode1" presStyleIdx="0" presStyleCnt="4">
        <dgm:presLayoutVars>
          <dgm:chMax val="4"/>
        </dgm:presLayoutVars>
      </dgm:prSet>
      <dgm:spPr/>
    </dgm:pt>
    <dgm:pt modelId="{8EA3F1A5-9B79-4E82-ACC2-200DA81FE8D3}" type="pres">
      <dgm:prSet presAssocID="{0B822E95-186D-47A1-BFE3-C0F088C8BEF8}" presName="parent2" presStyleLbl="alignAccFollowNode1" presStyleIdx="1" presStyleCnt="4">
        <dgm:presLayoutVars>
          <dgm:chMax val="4"/>
        </dgm:presLayoutVars>
      </dgm:prSet>
      <dgm:spPr/>
    </dgm:pt>
    <dgm:pt modelId="{9F1EE3FD-FCA6-447A-A39B-0FD804908653}" type="pres">
      <dgm:prSet presAssocID="{0B822E95-186D-47A1-BFE3-C0F088C8BEF8}" presName="childrenComposite" presStyleCnt="0"/>
      <dgm:spPr/>
    </dgm:pt>
    <dgm:pt modelId="{FC4F0224-3C57-418C-BBF0-FD27FE9ABAA8}" type="pres">
      <dgm:prSet presAssocID="{0B822E95-186D-47A1-BFE3-C0F088C8BEF8}" presName="dummyMaxCanvas_ChildArea" presStyleCnt="0"/>
      <dgm:spPr/>
    </dgm:pt>
    <dgm:pt modelId="{A1462C56-063D-44D0-B79B-95E54BB7315A}" type="pres">
      <dgm:prSet presAssocID="{0B822E95-186D-47A1-BFE3-C0F088C8BEF8}" presName="fulcrum" presStyleLbl="alignAccFollowNode1" presStyleIdx="2" presStyleCnt="4"/>
      <dgm:spPr/>
    </dgm:pt>
    <dgm:pt modelId="{23EBADD1-FD3D-4B63-8E38-0D3EDE375907}" type="pres">
      <dgm:prSet presAssocID="{0B822E95-186D-47A1-BFE3-C0F088C8BEF8}" presName="balance_43" presStyleLbl="alignAccFollowNode1" presStyleIdx="3" presStyleCnt="4">
        <dgm:presLayoutVars>
          <dgm:bulletEnabled val="1"/>
        </dgm:presLayoutVars>
      </dgm:prSet>
      <dgm:spPr/>
    </dgm:pt>
    <dgm:pt modelId="{A176E3ED-C3B2-4CA4-B37B-26C903B45CFD}" type="pres">
      <dgm:prSet presAssocID="{0B822E95-186D-47A1-BFE3-C0F088C8BEF8}" presName="left_43_1" presStyleLbl="node1" presStyleIdx="0" presStyleCnt="7">
        <dgm:presLayoutVars>
          <dgm:bulletEnabled val="1"/>
        </dgm:presLayoutVars>
      </dgm:prSet>
      <dgm:spPr/>
    </dgm:pt>
    <dgm:pt modelId="{6014A123-8B1E-4ADA-A961-F817A8D870F2}" type="pres">
      <dgm:prSet presAssocID="{0B822E95-186D-47A1-BFE3-C0F088C8BEF8}" presName="left_43_2" presStyleLbl="node1" presStyleIdx="1" presStyleCnt="7">
        <dgm:presLayoutVars>
          <dgm:bulletEnabled val="1"/>
        </dgm:presLayoutVars>
      </dgm:prSet>
      <dgm:spPr/>
    </dgm:pt>
    <dgm:pt modelId="{D48152A5-38CF-484B-81AC-55CD77AF06BF}" type="pres">
      <dgm:prSet presAssocID="{0B822E95-186D-47A1-BFE3-C0F088C8BEF8}" presName="left_43_3" presStyleLbl="node1" presStyleIdx="2" presStyleCnt="7">
        <dgm:presLayoutVars>
          <dgm:bulletEnabled val="1"/>
        </dgm:presLayoutVars>
      </dgm:prSet>
      <dgm:spPr/>
    </dgm:pt>
    <dgm:pt modelId="{F1DA5D02-FFE8-4C31-A506-E525924AC6CD}" type="pres">
      <dgm:prSet presAssocID="{0B822E95-186D-47A1-BFE3-C0F088C8BEF8}" presName="left_43_4" presStyleLbl="node1" presStyleIdx="3" presStyleCnt="7">
        <dgm:presLayoutVars>
          <dgm:bulletEnabled val="1"/>
        </dgm:presLayoutVars>
      </dgm:prSet>
      <dgm:spPr/>
    </dgm:pt>
    <dgm:pt modelId="{47B5DA2D-EEC0-439D-9FA6-F56F299259E8}" type="pres">
      <dgm:prSet presAssocID="{0B822E95-186D-47A1-BFE3-C0F088C8BEF8}" presName="right_43_1" presStyleLbl="node1" presStyleIdx="4" presStyleCnt="7">
        <dgm:presLayoutVars>
          <dgm:bulletEnabled val="1"/>
        </dgm:presLayoutVars>
      </dgm:prSet>
      <dgm:spPr/>
    </dgm:pt>
    <dgm:pt modelId="{F529135B-61BE-4E8C-B40E-33696F8EDD08}" type="pres">
      <dgm:prSet presAssocID="{0B822E95-186D-47A1-BFE3-C0F088C8BEF8}" presName="right_43_2" presStyleLbl="node1" presStyleIdx="5" presStyleCnt="7">
        <dgm:presLayoutVars>
          <dgm:bulletEnabled val="1"/>
        </dgm:presLayoutVars>
      </dgm:prSet>
      <dgm:spPr/>
    </dgm:pt>
    <dgm:pt modelId="{31D764D7-4018-4CB9-BF66-432886A72CE5}" type="pres">
      <dgm:prSet presAssocID="{0B822E95-186D-47A1-BFE3-C0F088C8BEF8}" presName="right_43_3" presStyleLbl="node1" presStyleIdx="6" presStyleCnt="7">
        <dgm:presLayoutVars>
          <dgm:bulletEnabled val="1"/>
        </dgm:presLayoutVars>
      </dgm:prSet>
      <dgm:spPr/>
    </dgm:pt>
  </dgm:ptLst>
  <dgm:cxnLst>
    <dgm:cxn modelId="{D58B3D0C-94D4-4D6F-8F60-9342FADCB977}" srcId="{0B822E95-186D-47A1-BFE3-C0F088C8BEF8}" destId="{D952BBAD-6AE0-4864-A057-E892F2D9633B}" srcOrd="0" destOrd="0" parTransId="{391F3B51-0E0E-4DC6-8C38-1B49F6241BCA}" sibTransId="{651CF23B-22A5-46F5-A643-369DE3453092}"/>
    <dgm:cxn modelId="{88F2EB10-9ED2-4AB0-A4A6-2FEE5E3AA4C1}" type="presOf" srcId="{0B822E95-186D-47A1-BFE3-C0F088C8BEF8}" destId="{CC75F44F-4E70-4608-A317-D226230AC591}" srcOrd="0" destOrd="0" presId="urn:microsoft.com/office/officeart/2005/8/layout/balance1"/>
    <dgm:cxn modelId="{31391C12-7C45-44B8-9FB4-96F2C3A274DE}" srcId="{D952BBAD-6AE0-4864-A057-E892F2D9633B}" destId="{488A78F7-6B5F-49A1-B836-22DCE3893C98}" srcOrd="3" destOrd="0" parTransId="{86D4FFA9-B7B0-42CB-B911-74574FC04042}" sibTransId="{67626357-8A45-4AD5-AB44-4C6F3E0248D7}"/>
    <dgm:cxn modelId="{7BDEA22C-6A68-45B7-A7B9-7508B94E9A0D}" type="presOf" srcId="{A332C5FD-EE0B-4180-A0BF-81F6B94EDDE1}" destId="{6014A123-8B1E-4ADA-A961-F817A8D870F2}" srcOrd="0" destOrd="0" presId="urn:microsoft.com/office/officeart/2005/8/layout/balance1"/>
    <dgm:cxn modelId="{BA6E4960-68F3-486F-8397-42B69D713813}" type="presOf" srcId="{E765C22F-86BC-4E95-9E95-EDFCD9CF2ED3}" destId="{D48152A5-38CF-484B-81AC-55CD77AF06BF}" srcOrd="0" destOrd="0" presId="urn:microsoft.com/office/officeart/2005/8/layout/balance1"/>
    <dgm:cxn modelId="{E6360B43-AAFE-4ED7-9C31-5267458D0DFD}" srcId="{23833897-32CE-4E93-9BC0-BA13A589A097}" destId="{CAB93ABD-2463-49FE-9D0E-B6D932E8826A}" srcOrd="2" destOrd="0" parTransId="{825067FB-A459-40BD-8888-542A4E760C2C}" sibTransId="{F32D2471-687B-4E62-B210-6A7F69D44094}"/>
    <dgm:cxn modelId="{0F2E4E68-43CA-48FE-B376-9576C3CDF44B}" srcId="{D952BBAD-6AE0-4864-A057-E892F2D9633B}" destId="{285552D5-4A3E-41A9-933D-67320480144D}" srcOrd="0" destOrd="0" parTransId="{8B9DCA72-27F9-4AD9-8CCC-EA8C6ABE46E6}" sibTransId="{C672C787-F55B-42C0-8F04-353938921B6F}"/>
    <dgm:cxn modelId="{CDF1C34B-85BC-49C1-9118-34EE6C391569}" type="presOf" srcId="{7C85F3FA-7AB5-4A88-8859-CE21981465B9}" destId="{F529135B-61BE-4E8C-B40E-33696F8EDD08}" srcOrd="0" destOrd="0" presId="urn:microsoft.com/office/officeart/2005/8/layout/balance1"/>
    <dgm:cxn modelId="{1946956D-A1FD-4F85-BD4C-7B57B6EB3295}" type="presOf" srcId="{285552D5-4A3E-41A9-933D-67320480144D}" destId="{A176E3ED-C3B2-4CA4-B37B-26C903B45CFD}" srcOrd="0" destOrd="0" presId="urn:microsoft.com/office/officeart/2005/8/layout/balance1"/>
    <dgm:cxn modelId="{1467134E-1654-4428-9607-E8DC605B1E79}" type="presOf" srcId="{23833897-32CE-4E93-9BC0-BA13A589A097}" destId="{8EA3F1A5-9B79-4E82-ACC2-200DA81FE8D3}" srcOrd="0" destOrd="0" presId="urn:microsoft.com/office/officeart/2005/8/layout/balance1"/>
    <dgm:cxn modelId="{38353F50-85B6-487D-8423-1A53179A4001}" srcId="{23833897-32CE-4E93-9BC0-BA13A589A097}" destId="{0B3E646C-6096-4549-B169-CFE529CA55A2}" srcOrd="0" destOrd="0" parTransId="{64F04908-7CEF-40E3-ACB6-6252BD68AA0E}" sibTransId="{B982BC80-331F-4F51-8576-D0299C2B95FE}"/>
    <dgm:cxn modelId="{1C663A52-F5CF-48FE-BBCD-251E446409A9}" srcId="{0B822E95-186D-47A1-BFE3-C0F088C8BEF8}" destId="{23833897-32CE-4E93-9BC0-BA13A589A097}" srcOrd="1" destOrd="0" parTransId="{B31226F1-F44E-4F60-B03F-EC1454FACD7B}" sibTransId="{80675A77-17AE-4C15-BCB5-B038E2D6A27B}"/>
    <dgm:cxn modelId="{DFCD8D56-B189-4DF8-AB7E-A3E97C0B2D76}" srcId="{23833897-32CE-4E93-9BC0-BA13A589A097}" destId="{7C85F3FA-7AB5-4A88-8859-CE21981465B9}" srcOrd="1" destOrd="0" parTransId="{004AFDD3-DB65-4F51-B1AB-EE6BE4A970FB}" sibTransId="{CFFD963A-DA0F-42DF-989A-7D4738995F4B}"/>
    <dgm:cxn modelId="{EB3A3F79-EBD2-4F25-8E06-7985150EB222}" srcId="{0B822E95-186D-47A1-BFE3-C0F088C8BEF8}" destId="{473A78DC-3240-42B0-B144-FBD9C2AE5D3A}" srcOrd="2" destOrd="0" parTransId="{A99AEB61-44CA-4CE6-A3F8-725321DC3B1B}" sibTransId="{C749E4C0-EE26-4F53-B7BE-A1D9B5817A56}"/>
    <dgm:cxn modelId="{C4DACC7C-EB0E-4E5E-977A-1934A207B25E}" type="presOf" srcId="{CAB93ABD-2463-49FE-9D0E-B6D932E8826A}" destId="{31D764D7-4018-4CB9-BF66-432886A72CE5}" srcOrd="0" destOrd="0" presId="urn:microsoft.com/office/officeart/2005/8/layout/balance1"/>
    <dgm:cxn modelId="{063F3592-A5B8-4033-8D40-6EA3F66A041A}" type="presOf" srcId="{0B3E646C-6096-4549-B169-CFE529CA55A2}" destId="{47B5DA2D-EEC0-439D-9FA6-F56F299259E8}" srcOrd="0" destOrd="0" presId="urn:microsoft.com/office/officeart/2005/8/layout/balance1"/>
    <dgm:cxn modelId="{2BB409AD-F16E-48F1-9E6A-21B5DD430D83}" type="presOf" srcId="{488A78F7-6B5F-49A1-B836-22DCE3893C98}" destId="{F1DA5D02-FFE8-4C31-A506-E525924AC6CD}" srcOrd="0" destOrd="0" presId="urn:microsoft.com/office/officeart/2005/8/layout/balance1"/>
    <dgm:cxn modelId="{7EEA15C6-460B-43A2-BC31-2975C816BA0F}" type="presOf" srcId="{D952BBAD-6AE0-4864-A057-E892F2D9633B}" destId="{63E71F83-60DB-4A94-8925-9A3295624D30}" srcOrd="0" destOrd="0" presId="urn:microsoft.com/office/officeart/2005/8/layout/balance1"/>
    <dgm:cxn modelId="{4CF782D1-0495-4BD8-BBDA-700A4456B4F6}" srcId="{D952BBAD-6AE0-4864-A057-E892F2D9633B}" destId="{A332C5FD-EE0B-4180-A0BF-81F6B94EDDE1}" srcOrd="1" destOrd="0" parTransId="{EC25D9AB-E57F-445F-856D-E92C12697817}" sibTransId="{6B13FF61-8F68-41A6-8C69-A079777C6883}"/>
    <dgm:cxn modelId="{C300EBF4-1D99-4FF3-921A-D9F2B241274D}" srcId="{D952BBAD-6AE0-4864-A057-E892F2D9633B}" destId="{E765C22F-86BC-4E95-9E95-EDFCD9CF2ED3}" srcOrd="2" destOrd="0" parTransId="{1F72FAA8-056B-43CD-8B1B-1817C440AC23}" sibTransId="{4A1CE938-D873-4EEB-B266-FB3384028EEE}"/>
    <dgm:cxn modelId="{14C59BF7-1FA9-4EB3-8FE8-409289DA24E3}" type="presParOf" srcId="{CC75F44F-4E70-4608-A317-D226230AC591}" destId="{21AD0A77-3357-477A-8EED-B8AC36C93B71}" srcOrd="0" destOrd="0" presId="urn:microsoft.com/office/officeart/2005/8/layout/balance1"/>
    <dgm:cxn modelId="{F517E4AD-DA5C-4AAD-AC82-55811738C0F6}" type="presParOf" srcId="{CC75F44F-4E70-4608-A317-D226230AC591}" destId="{7839CB31-0F67-4680-93FB-5B38D359207C}" srcOrd="1" destOrd="0" presId="urn:microsoft.com/office/officeart/2005/8/layout/balance1"/>
    <dgm:cxn modelId="{A9C8F4CA-D2DB-4B31-8E4A-FFA0F83EDC44}" type="presParOf" srcId="{7839CB31-0F67-4680-93FB-5B38D359207C}" destId="{63E71F83-60DB-4A94-8925-9A3295624D30}" srcOrd="0" destOrd="0" presId="urn:microsoft.com/office/officeart/2005/8/layout/balance1"/>
    <dgm:cxn modelId="{A28CACD8-0100-470E-9754-D07870CADEEA}" type="presParOf" srcId="{7839CB31-0F67-4680-93FB-5B38D359207C}" destId="{8EA3F1A5-9B79-4E82-ACC2-200DA81FE8D3}" srcOrd="1" destOrd="0" presId="urn:microsoft.com/office/officeart/2005/8/layout/balance1"/>
    <dgm:cxn modelId="{5B31B1CD-C10E-4984-85D4-97C1A475823B}" type="presParOf" srcId="{CC75F44F-4E70-4608-A317-D226230AC591}" destId="{9F1EE3FD-FCA6-447A-A39B-0FD804908653}" srcOrd="2" destOrd="0" presId="urn:microsoft.com/office/officeart/2005/8/layout/balance1"/>
    <dgm:cxn modelId="{D544BD0D-7865-4BBF-BC06-E12CDEA6E917}" type="presParOf" srcId="{9F1EE3FD-FCA6-447A-A39B-0FD804908653}" destId="{FC4F0224-3C57-418C-BBF0-FD27FE9ABAA8}" srcOrd="0" destOrd="0" presId="urn:microsoft.com/office/officeart/2005/8/layout/balance1"/>
    <dgm:cxn modelId="{A6F56956-505D-4ABD-923B-E7EA607C94D0}" type="presParOf" srcId="{9F1EE3FD-FCA6-447A-A39B-0FD804908653}" destId="{A1462C56-063D-44D0-B79B-95E54BB7315A}" srcOrd="1" destOrd="0" presId="urn:microsoft.com/office/officeart/2005/8/layout/balance1"/>
    <dgm:cxn modelId="{C5AC9A45-110C-48DE-B5B8-BE9B9B3D3C51}" type="presParOf" srcId="{9F1EE3FD-FCA6-447A-A39B-0FD804908653}" destId="{23EBADD1-FD3D-4B63-8E38-0D3EDE375907}" srcOrd="2" destOrd="0" presId="urn:microsoft.com/office/officeart/2005/8/layout/balance1"/>
    <dgm:cxn modelId="{03F21E22-FEB9-418A-8C81-B9296FD039FD}" type="presParOf" srcId="{9F1EE3FD-FCA6-447A-A39B-0FD804908653}" destId="{A176E3ED-C3B2-4CA4-B37B-26C903B45CFD}" srcOrd="3" destOrd="0" presId="urn:microsoft.com/office/officeart/2005/8/layout/balance1"/>
    <dgm:cxn modelId="{2EAD1BAD-0EF4-4BF3-B5F9-0ED94F12813E}" type="presParOf" srcId="{9F1EE3FD-FCA6-447A-A39B-0FD804908653}" destId="{6014A123-8B1E-4ADA-A961-F817A8D870F2}" srcOrd="4" destOrd="0" presId="urn:microsoft.com/office/officeart/2005/8/layout/balance1"/>
    <dgm:cxn modelId="{C17C70F0-E24D-4B78-8B18-2F189D93484F}" type="presParOf" srcId="{9F1EE3FD-FCA6-447A-A39B-0FD804908653}" destId="{D48152A5-38CF-484B-81AC-55CD77AF06BF}" srcOrd="5" destOrd="0" presId="urn:microsoft.com/office/officeart/2005/8/layout/balance1"/>
    <dgm:cxn modelId="{D1BD7CA7-D94C-411A-B1A0-C31734BD1B86}" type="presParOf" srcId="{9F1EE3FD-FCA6-447A-A39B-0FD804908653}" destId="{F1DA5D02-FFE8-4C31-A506-E525924AC6CD}" srcOrd="6" destOrd="0" presId="urn:microsoft.com/office/officeart/2005/8/layout/balance1"/>
    <dgm:cxn modelId="{7F114395-3C26-47D5-BCC5-29E3D95619F9}" type="presParOf" srcId="{9F1EE3FD-FCA6-447A-A39B-0FD804908653}" destId="{47B5DA2D-EEC0-439D-9FA6-F56F299259E8}" srcOrd="7" destOrd="0" presId="urn:microsoft.com/office/officeart/2005/8/layout/balance1"/>
    <dgm:cxn modelId="{A3377F17-FE51-4B95-B41F-94750C07D600}" type="presParOf" srcId="{9F1EE3FD-FCA6-447A-A39B-0FD804908653}" destId="{F529135B-61BE-4E8C-B40E-33696F8EDD08}" srcOrd="8" destOrd="0" presId="urn:microsoft.com/office/officeart/2005/8/layout/balance1"/>
    <dgm:cxn modelId="{CD23E26A-3B09-4835-A2EF-DA799AEF3884}" type="presParOf" srcId="{9F1EE3FD-FCA6-447A-A39B-0FD804908653}" destId="{31D764D7-4018-4CB9-BF66-432886A72CE5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71F83-60DB-4A94-8925-9A3295624D30}">
      <dsp:nvSpPr>
        <dsp:cNvPr id="0" name=""/>
        <dsp:cNvSpPr/>
      </dsp:nvSpPr>
      <dsp:spPr>
        <a:xfrm>
          <a:off x="1679786" y="0"/>
          <a:ext cx="1950720" cy="108373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Funding</a:t>
          </a:r>
        </a:p>
      </dsp:txBody>
      <dsp:txXfrm>
        <a:off x="1711527" y="31741"/>
        <a:ext cx="1887238" cy="1020251"/>
      </dsp:txXfrm>
    </dsp:sp>
    <dsp:sp modelId="{8EA3F1A5-9B79-4E82-ACC2-200DA81FE8D3}">
      <dsp:nvSpPr>
        <dsp:cNvPr id="0" name=""/>
        <dsp:cNvSpPr/>
      </dsp:nvSpPr>
      <dsp:spPr>
        <a:xfrm>
          <a:off x="4497493" y="0"/>
          <a:ext cx="1950720" cy="108373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Delivery</a:t>
          </a:r>
        </a:p>
      </dsp:txBody>
      <dsp:txXfrm>
        <a:off x="4529234" y="31741"/>
        <a:ext cx="1887238" cy="1020251"/>
      </dsp:txXfrm>
    </dsp:sp>
    <dsp:sp modelId="{A1462C56-063D-44D0-B79B-95E54BB7315A}">
      <dsp:nvSpPr>
        <dsp:cNvPr id="0" name=""/>
        <dsp:cNvSpPr/>
      </dsp:nvSpPr>
      <dsp:spPr>
        <a:xfrm>
          <a:off x="3657599" y="4605866"/>
          <a:ext cx="812800" cy="812800"/>
        </a:xfrm>
        <a:prstGeom prst="triangle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BADD1-FD3D-4B63-8E38-0D3EDE375907}">
      <dsp:nvSpPr>
        <dsp:cNvPr id="0" name=""/>
        <dsp:cNvSpPr/>
      </dsp:nvSpPr>
      <dsp:spPr>
        <a:xfrm rot="21360000">
          <a:off x="1624855" y="4257573"/>
          <a:ext cx="4878289" cy="341123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6E3ED-C3B2-4CA4-B37B-26C903B45CFD}">
      <dsp:nvSpPr>
        <dsp:cNvPr id="0" name=""/>
        <dsp:cNvSpPr/>
      </dsp:nvSpPr>
      <dsp:spPr>
        <a:xfrm rot="21360000">
          <a:off x="1633013" y="3643026"/>
          <a:ext cx="1935893" cy="6685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BIM</a:t>
          </a:r>
        </a:p>
      </dsp:txBody>
      <dsp:txXfrm>
        <a:off x="1665649" y="3675662"/>
        <a:ext cx="1870621" cy="603278"/>
      </dsp:txXfrm>
    </dsp:sp>
    <dsp:sp modelId="{6014A123-8B1E-4ADA-A961-F817A8D870F2}">
      <dsp:nvSpPr>
        <dsp:cNvPr id="0" name=""/>
        <dsp:cNvSpPr/>
      </dsp:nvSpPr>
      <dsp:spPr>
        <a:xfrm rot="21360000">
          <a:off x="1578826" y="2927762"/>
          <a:ext cx="1935893" cy="66855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Route to Net Zero</a:t>
          </a:r>
        </a:p>
      </dsp:txBody>
      <dsp:txXfrm>
        <a:off x="1611462" y="2960398"/>
        <a:ext cx="1870621" cy="603278"/>
      </dsp:txXfrm>
    </dsp:sp>
    <dsp:sp modelId="{D48152A5-38CF-484B-81AC-55CD77AF06BF}">
      <dsp:nvSpPr>
        <dsp:cNvPr id="0" name=""/>
        <dsp:cNvSpPr/>
      </dsp:nvSpPr>
      <dsp:spPr>
        <a:xfrm rot="21360000">
          <a:off x="1524639" y="2212498"/>
          <a:ext cx="1935893" cy="66855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Worst affected</a:t>
          </a:r>
        </a:p>
      </dsp:txBody>
      <dsp:txXfrm>
        <a:off x="1557275" y="2245134"/>
        <a:ext cx="1870621" cy="603278"/>
      </dsp:txXfrm>
    </dsp:sp>
    <dsp:sp modelId="{F1DA5D02-FFE8-4C31-A506-E525924AC6CD}">
      <dsp:nvSpPr>
        <dsp:cNvPr id="0" name=""/>
        <dsp:cNvSpPr/>
      </dsp:nvSpPr>
      <dsp:spPr>
        <a:xfrm rot="21360000">
          <a:off x="1470453" y="1497234"/>
          <a:ext cx="1935893" cy="6685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Maximise Funding</a:t>
          </a:r>
        </a:p>
      </dsp:txBody>
      <dsp:txXfrm>
        <a:off x="1503089" y="1529870"/>
        <a:ext cx="1870621" cy="603278"/>
      </dsp:txXfrm>
    </dsp:sp>
    <dsp:sp modelId="{47B5DA2D-EEC0-439D-9FA6-F56F299259E8}">
      <dsp:nvSpPr>
        <dsp:cNvPr id="0" name=""/>
        <dsp:cNvSpPr/>
      </dsp:nvSpPr>
      <dsp:spPr>
        <a:xfrm rot="21360000">
          <a:off x="4450720" y="3447954"/>
          <a:ext cx="1935893" cy="66855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Non-BIM</a:t>
          </a:r>
        </a:p>
      </dsp:txBody>
      <dsp:txXfrm>
        <a:off x="4483356" y="3480590"/>
        <a:ext cx="1870621" cy="603278"/>
      </dsp:txXfrm>
    </dsp:sp>
    <dsp:sp modelId="{F529135B-61BE-4E8C-B40E-33696F8EDD08}">
      <dsp:nvSpPr>
        <dsp:cNvPr id="0" name=""/>
        <dsp:cNvSpPr/>
      </dsp:nvSpPr>
      <dsp:spPr>
        <a:xfrm rot="21360000">
          <a:off x="4396533" y="2732690"/>
          <a:ext cx="1935893" cy="66855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EPC ‘C’</a:t>
          </a:r>
        </a:p>
      </dsp:txBody>
      <dsp:txXfrm>
        <a:off x="4429169" y="2765326"/>
        <a:ext cx="1870621" cy="603278"/>
      </dsp:txXfrm>
    </dsp:sp>
    <dsp:sp modelId="{31D764D7-4018-4CB9-BF66-432886A72CE5}">
      <dsp:nvSpPr>
        <dsp:cNvPr id="0" name=""/>
        <dsp:cNvSpPr/>
      </dsp:nvSpPr>
      <dsp:spPr>
        <a:xfrm rot="21360000">
          <a:off x="4342346" y="2017426"/>
          <a:ext cx="1935893" cy="6685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Budget caps/Enabling works £</a:t>
          </a:r>
        </a:p>
      </dsp:txBody>
      <dsp:txXfrm>
        <a:off x="4374982" y="2050062"/>
        <a:ext cx="1870621" cy="603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71F83-60DB-4A94-8925-9A3295624D30}">
      <dsp:nvSpPr>
        <dsp:cNvPr id="0" name=""/>
        <dsp:cNvSpPr/>
      </dsp:nvSpPr>
      <dsp:spPr>
        <a:xfrm>
          <a:off x="1679786" y="0"/>
          <a:ext cx="1950720" cy="108373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Skills</a:t>
          </a:r>
        </a:p>
      </dsp:txBody>
      <dsp:txXfrm>
        <a:off x="1711527" y="31741"/>
        <a:ext cx="1887238" cy="1020251"/>
      </dsp:txXfrm>
    </dsp:sp>
    <dsp:sp modelId="{8EA3F1A5-9B79-4E82-ACC2-200DA81FE8D3}">
      <dsp:nvSpPr>
        <dsp:cNvPr id="0" name=""/>
        <dsp:cNvSpPr/>
      </dsp:nvSpPr>
      <dsp:spPr>
        <a:xfrm>
          <a:off x="4497493" y="0"/>
          <a:ext cx="1950720" cy="108373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Challenge</a:t>
          </a:r>
        </a:p>
      </dsp:txBody>
      <dsp:txXfrm>
        <a:off x="4529234" y="31741"/>
        <a:ext cx="1887238" cy="1020251"/>
      </dsp:txXfrm>
    </dsp:sp>
    <dsp:sp modelId="{A1462C56-063D-44D0-B79B-95E54BB7315A}">
      <dsp:nvSpPr>
        <dsp:cNvPr id="0" name=""/>
        <dsp:cNvSpPr/>
      </dsp:nvSpPr>
      <dsp:spPr>
        <a:xfrm>
          <a:off x="3657599" y="4605866"/>
          <a:ext cx="812800" cy="812800"/>
        </a:xfrm>
        <a:prstGeom prst="triangle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BADD1-FD3D-4B63-8E38-0D3EDE375907}">
      <dsp:nvSpPr>
        <dsp:cNvPr id="0" name=""/>
        <dsp:cNvSpPr/>
      </dsp:nvSpPr>
      <dsp:spPr>
        <a:xfrm rot="21360000">
          <a:off x="1624855" y="4257573"/>
          <a:ext cx="4878289" cy="341123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6E3ED-C3B2-4CA4-B37B-26C903B45CFD}">
      <dsp:nvSpPr>
        <dsp:cNvPr id="0" name=""/>
        <dsp:cNvSpPr/>
      </dsp:nvSpPr>
      <dsp:spPr>
        <a:xfrm rot="21360000">
          <a:off x="1633013" y="3643026"/>
          <a:ext cx="1935893" cy="6685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Retrofit Assessors</a:t>
          </a:r>
        </a:p>
      </dsp:txBody>
      <dsp:txXfrm>
        <a:off x="1665649" y="3675662"/>
        <a:ext cx="1870621" cy="603278"/>
      </dsp:txXfrm>
    </dsp:sp>
    <dsp:sp modelId="{6014A123-8B1E-4ADA-A961-F817A8D870F2}">
      <dsp:nvSpPr>
        <dsp:cNvPr id="0" name=""/>
        <dsp:cNvSpPr/>
      </dsp:nvSpPr>
      <dsp:spPr>
        <a:xfrm rot="21360000">
          <a:off x="1578826" y="2927762"/>
          <a:ext cx="1935893" cy="66855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Retrofit Coordinators </a:t>
          </a:r>
        </a:p>
      </dsp:txBody>
      <dsp:txXfrm>
        <a:off x="1611462" y="2960398"/>
        <a:ext cx="1870621" cy="603278"/>
      </dsp:txXfrm>
    </dsp:sp>
    <dsp:sp modelId="{D48152A5-38CF-484B-81AC-55CD77AF06BF}">
      <dsp:nvSpPr>
        <dsp:cNvPr id="0" name=""/>
        <dsp:cNvSpPr/>
      </dsp:nvSpPr>
      <dsp:spPr>
        <a:xfrm rot="21360000">
          <a:off x="1524639" y="2212498"/>
          <a:ext cx="1935893" cy="66855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Retrofit Designers</a:t>
          </a:r>
        </a:p>
      </dsp:txBody>
      <dsp:txXfrm>
        <a:off x="1557275" y="2245134"/>
        <a:ext cx="1870621" cy="603278"/>
      </dsp:txXfrm>
    </dsp:sp>
    <dsp:sp modelId="{F1DA5D02-FFE8-4C31-A506-E525924AC6CD}">
      <dsp:nvSpPr>
        <dsp:cNvPr id="0" name=""/>
        <dsp:cNvSpPr/>
      </dsp:nvSpPr>
      <dsp:spPr>
        <a:xfrm rot="21360000">
          <a:off x="1470453" y="1497234"/>
          <a:ext cx="1935893" cy="6685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Retrofit Installers</a:t>
          </a:r>
        </a:p>
      </dsp:txBody>
      <dsp:txXfrm>
        <a:off x="1503089" y="1529870"/>
        <a:ext cx="1870621" cy="603278"/>
      </dsp:txXfrm>
    </dsp:sp>
    <dsp:sp modelId="{47B5DA2D-EEC0-439D-9FA6-F56F299259E8}">
      <dsp:nvSpPr>
        <dsp:cNvPr id="0" name=""/>
        <dsp:cNvSpPr/>
      </dsp:nvSpPr>
      <dsp:spPr>
        <a:xfrm rot="21360000">
          <a:off x="4450720" y="3447954"/>
          <a:ext cx="1935893" cy="66855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Attraction </a:t>
          </a:r>
        </a:p>
      </dsp:txBody>
      <dsp:txXfrm>
        <a:off x="4483356" y="3480590"/>
        <a:ext cx="1870621" cy="603278"/>
      </dsp:txXfrm>
    </dsp:sp>
    <dsp:sp modelId="{F529135B-61BE-4E8C-B40E-33696F8EDD08}">
      <dsp:nvSpPr>
        <dsp:cNvPr id="0" name=""/>
        <dsp:cNvSpPr/>
      </dsp:nvSpPr>
      <dsp:spPr>
        <a:xfrm rot="21360000">
          <a:off x="4396533" y="2732690"/>
          <a:ext cx="1935893" cy="66855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Lack of understanding</a:t>
          </a:r>
        </a:p>
      </dsp:txBody>
      <dsp:txXfrm>
        <a:off x="4429169" y="2765326"/>
        <a:ext cx="1870621" cy="603278"/>
      </dsp:txXfrm>
    </dsp:sp>
    <dsp:sp modelId="{31D764D7-4018-4CB9-BF66-432886A72CE5}">
      <dsp:nvSpPr>
        <dsp:cNvPr id="0" name=""/>
        <dsp:cNvSpPr/>
      </dsp:nvSpPr>
      <dsp:spPr>
        <a:xfrm rot="21360000">
          <a:off x="4342346" y="2017426"/>
          <a:ext cx="1935893" cy="6685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Budget caps</a:t>
          </a:r>
        </a:p>
      </dsp:txBody>
      <dsp:txXfrm>
        <a:off x="4374982" y="2050062"/>
        <a:ext cx="1870621" cy="603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C3272-B8CA-FE4A-9E8C-B12B712D6B8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A5013-AE1E-FE49-ACC8-2220A736E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3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A5013-AE1E-FE49-ACC8-2220A736E7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D65F-80A4-6D4E-8C02-A11456C68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232B3-E283-6E46-8B5E-D7C8017EE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60971-3E12-0342-8B29-F592E373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26C7A-5550-4540-BE69-1DAF0F03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CF7B8-37DA-C64C-86B6-023E9858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0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D3A40-6D1D-CC4F-9142-D51CEAF3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0D198-1FE8-5D4E-BA4D-8C7193402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461FE-1046-B943-A119-6FEAF8AA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69FED-74EE-A148-A2E1-E6D2F948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E098C-0E79-A747-B833-6AB264D0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4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1CE81-8E1B-7343-9714-F5FA3D113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A718A-A3F9-3849-9D35-E440B8FD7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F52A6-8A2E-8C4A-A181-153A945B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12A1-41C5-DD48-943A-A7AD5FEF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EBC45-C471-304E-AEB6-74050D33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3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6AE1-C29A-F04F-9C35-E5C74676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902AD-B69E-1C48-83E6-7A399BF46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F0A1B-7499-4E45-8F33-4AD72B4B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B1444-E970-534D-909B-A65C296E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3722A-4DE9-EB47-B6C4-5AF216FE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2F17-F62E-8A4F-ACDB-BCCDB8B6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C44A3-5123-0B41-98C6-E7DB5D931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70DFD-9D55-3F47-9BBD-FB7216D7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F481D-C2D7-0449-ACC9-C532D8BBD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3989B-2E84-544E-8A27-FDBE52FE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6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CB874-0D59-774C-9C9B-9629839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BCA86-6856-2B42-9ED7-51CFC791E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9FF98-1279-0940-9747-8A465AE28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16202-57DA-DC4F-AFC4-9B5601B2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30C73-F4AA-8043-B05E-3C002D27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795F8-B8BB-A143-9D44-D851286C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FBFE-49C8-4249-A4B7-74EC266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DC944-477B-A748-8B31-DB6EAF367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B1DF6-4CDA-BB4C-A305-B15902851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874AE5-0677-6B41-ACE0-54DAF3783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41F1D-4143-9646-9A5B-2E918A128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0399B-5839-E942-B3FE-CB5E2991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C5663-D592-F74D-BB2A-56AC8B86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3710E-661B-2544-9FD8-115F1CC3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52D4-1707-6744-B073-2ABACDB3F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B4E69-74BB-B744-9237-7A8BE4BC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FE9B6-4601-4B43-834F-91C03091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8CEF5-9458-CA45-8B35-EEA9CBBE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3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631CD-B17C-8246-ACAB-BA5884DC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C1CE9-6187-C14F-97A8-4E004737C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36487-2C40-DF4B-A6FE-E2540475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420F-7357-3D47-8BE4-7086FA36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299B7-3CD2-4345-B425-ED05D7E0D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5CEBB-7B06-6D45-A9FB-F636F5528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6D78C-7576-204C-AB80-FB0B22F4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60FFE-3EA1-DF4B-9A4D-C4CBBE06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AC653-A1AB-8044-BFA9-AA4CED94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8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F2C9-AC3B-F74D-9B76-C857EBEC8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F2645-3A53-8742-9C12-E1F436D2A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918EF-31B0-C94B-9985-04EFCDE6C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1D395-3711-4942-BFCB-E1889E3C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19FD1-47E8-DF4D-996B-0EBEF896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A1073-A423-D14C-88D4-EFF217E7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1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3BD3-29D6-5C47-A571-24B9C5A6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C4705-CD31-224B-8B14-23B17018C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79877-1220-7040-9B7B-C89A15D62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8F6DA-008D-0C4D-896F-BB1AE48CC8E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B330A-32D1-934C-91C2-D2139028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25825-8B6A-E744-822F-16A4FC9F0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1D4A6-2F0F-6140-98B7-CFEE1E034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5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BFE6B3-141E-4F45-BBF3-C0C91935859D}"/>
              </a:ext>
            </a:extLst>
          </p:cNvPr>
          <p:cNvSpPr txBox="1">
            <a:spLocks/>
          </p:cNvSpPr>
          <p:nvPr/>
        </p:nvSpPr>
        <p:spPr>
          <a:xfrm>
            <a:off x="302765" y="2757325"/>
            <a:ext cx="6439805" cy="7186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7424A"/>
                </a:solidFill>
                <a:latin typeface="Nexa Bold" panose="020000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Navigating PAS 2035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D6A89B5-85E4-43E9-A6C3-0CBBFE18D7B3}"/>
              </a:ext>
            </a:extLst>
          </p:cNvPr>
          <p:cNvSpPr txBox="1">
            <a:spLocks/>
          </p:cNvSpPr>
          <p:nvPr/>
        </p:nvSpPr>
        <p:spPr>
          <a:xfrm>
            <a:off x="831850" y="3457083"/>
            <a:ext cx="5851977" cy="563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B4F1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E87F3D1-4B42-4B9F-9D80-8C5E4404898A}"/>
              </a:ext>
            </a:extLst>
          </p:cNvPr>
          <p:cNvSpPr txBox="1">
            <a:spLocks/>
          </p:cNvSpPr>
          <p:nvPr/>
        </p:nvSpPr>
        <p:spPr>
          <a:xfrm>
            <a:off x="632604" y="5371382"/>
            <a:ext cx="5359879" cy="8305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 baseline="0">
                <a:solidFill>
                  <a:srgbClr val="C3C8C8"/>
                </a:solidFill>
                <a:latin typeface="Nexa Light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Presented by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Claire Bailey-Jones, Head of Business Development Novus Property Solutions 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35FAC-0A36-C155-C2E1-B2F5CA0811F9}"/>
              </a:ext>
            </a:extLst>
          </p:cNvPr>
          <p:cNvSpPr txBox="1"/>
          <p:nvPr/>
        </p:nvSpPr>
        <p:spPr>
          <a:xfrm>
            <a:off x="492124" y="3429000"/>
            <a:ext cx="8312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How do we ensure its intention is upheld, streamline costs and address the growing skills challenges?</a:t>
            </a:r>
          </a:p>
        </p:txBody>
      </p:sp>
    </p:spTree>
    <p:extLst>
      <p:ext uri="{BB962C8B-B14F-4D97-AF65-F5344CB8AC3E}">
        <p14:creationId xmlns:p14="http://schemas.microsoft.com/office/powerpoint/2010/main" val="395123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9166D6-CB3C-694D-9C5F-7C2E24F99001}"/>
              </a:ext>
            </a:extLst>
          </p:cNvPr>
          <p:cNvCxnSpPr>
            <a:cxnSpLocks/>
          </p:cNvCxnSpPr>
          <p:nvPr/>
        </p:nvCxnSpPr>
        <p:spPr>
          <a:xfrm>
            <a:off x="627913" y="987315"/>
            <a:ext cx="9115960" cy="0"/>
          </a:xfrm>
          <a:prstGeom prst="line">
            <a:avLst/>
          </a:prstGeom>
          <a:ln>
            <a:solidFill>
              <a:srgbClr val="717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A93736-D627-5545-B654-A2E6EA4DF843}"/>
              </a:ext>
            </a:extLst>
          </p:cNvPr>
          <p:cNvSpPr txBox="1"/>
          <p:nvPr/>
        </p:nvSpPr>
        <p:spPr>
          <a:xfrm>
            <a:off x="226088" y="6580630"/>
            <a:ext cx="83481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rgbClr val="71797F"/>
                </a:solidFill>
                <a:latin typeface="Arial" panose="020B0604020202020204" pitchFamily="34" charset="0"/>
              </a:rPr>
              <a:t>Navigating PAS 2035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7057F9-541D-3349-B781-D83F6C618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286"/>
            <a:ext cx="10515600" cy="1325563"/>
          </a:xfrm>
        </p:spPr>
        <p:txBody>
          <a:bodyPr wrap="square">
            <a:spAutoFit/>
          </a:bodyPr>
          <a:lstStyle>
            <a:lvl1pPr>
              <a:defRPr sz="3600">
                <a:solidFill>
                  <a:srgbClr val="37424A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Who are Novus?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13180-8971-4D14-A7F6-45A4D652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1006"/>
            <a:ext cx="12192000" cy="7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50652-8DB8-44E2-AC13-551C50C7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60212" y="162470"/>
            <a:ext cx="1566601" cy="156660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C7DED39-A357-5823-FBD7-568B7CFAEB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2873" y="1359961"/>
            <a:ext cx="3369524" cy="238210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F6384CC-90C9-6E00-154D-31588F0D7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7808" y="180934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 Family-owned national maintenance contractor</a:t>
            </a:r>
          </a:p>
          <a:p>
            <a:r>
              <a:rPr lang="en-GB" dirty="0"/>
              <a:t>PAS 2030 Installers and Trustmark Accredited </a:t>
            </a:r>
          </a:p>
          <a:p>
            <a:r>
              <a:rPr lang="en-GB" dirty="0"/>
              <a:t>PAS 2035 compliant </a:t>
            </a:r>
          </a:p>
          <a:p>
            <a:r>
              <a:rPr lang="en-GB" dirty="0"/>
              <a:t>Assisted over 20 clients through funding applications requiring PAS</a:t>
            </a:r>
          </a:p>
          <a:p>
            <a:r>
              <a:rPr lang="en-GB" dirty="0"/>
              <a:t>Delivering Wave 1 schemes on the ground</a:t>
            </a:r>
          </a:p>
          <a:p>
            <a:r>
              <a:rPr lang="en-GB" dirty="0"/>
              <a:t>Feasibility and Medium Term Retrofit Plans. </a:t>
            </a:r>
          </a:p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A1B5FA-8490-637D-5AD4-71E2F41AF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3" y="3708581"/>
            <a:ext cx="3115892" cy="233691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921E85-E1A4-53E3-B0BB-4E7D3C6E0E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31" r="9749"/>
          <a:stretch/>
        </p:blipFill>
        <p:spPr>
          <a:xfrm>
            <a:off x="3239749" y="1355296"/>
            <a:ext cx="3369524" cy="233692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E02ADD-6A33-1B10-3226-3B4A76E629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17" t="37199" r="26904" b="16898"/>
          <a:stretch/>
        </p:blipFill>
        <p:spPr>
          <a:xfrm>
            <a:off x="3252364" y="3701845"/>
            <a:ext cx="3369523" cy="23436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51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9166D6-CB3C-694D-9C5F-7C2E24F99001}"/>
              </a:ext>
            </a:extLst>
          </p:cNvPr>
          <p:cNvCxnSpPr>
            <a:cxnSpLocks/>
          </p:cNvCxnSpPr>
          <p:nvPr/>
        </p:nvCxnSpPr>
        <p:spPr>
          <a:xfrm>
            <a:off x="627913" y="987315"/>
            <a:ext cx="9115960" cy="0"/>
          </a:xfrm>
          <a:prstGeom prst="line">
            <a:avLst/>
          </a:prstGeom>
          <a:ln>
            <a:solidFill>
              <a:srgbClr val="717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A93736-D627-5545-B654-A2E6EA4DF843}"/>
              </a:ext>
            </a:extLst>
          </p:cNvPr>
          <p:cNvSpPr txBox="1"/>
          <p:nvPr/>
        </p:nvSpPr>
        <p:spPr>
          <a:xfrm>
            <a:off x="226088" y="6580630"/>
            <a:ext cx="83481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rgbClr val="71797F"/>
                </a:solidFill>
                <a:latin typeface="Arial" panose="020B0604020202020204" pitchFamily="34" charset="0"/>
              </a:rPr>
              <a:t>Navigating PAS 2035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7057F9-541D-3349-B781-D83F6C618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141" y="480230"/>
            <a:ext cx="8110194" cy="433965"/>
          </a:xfrm>
        </p:spPr>
        <p:txBody>
          <a:bodyPr wrap="square">
            <a:spAutoFit/>
          </a:bodyPr>
          <a:lstStyle>
            <a:lvl1pPr>
              <a:defRPr sz="3600">
                <a:solidFill>
                  <a:srgbClr val="37424A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Funding v/s Delivery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13180-8971-4D14-A7F6-45A4D652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1006"/>
            <a:ext cx="12192000" cy="7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50652-8DB8-44E2-AC13-551C50C7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60212" y="162470"/>
            <a:ext cx="1566601" cy="156660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F3E563-9F82-76D3-F25E-20D16948A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665072"/>
              </p:ext>
            </p:extLst>
          </p:nvPr>
        </p:nvGraphicFramePr>
        <p:xfrm>
          <a:off x="4119592" y="112233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D5DE59F-5C65-06E2-9129-30C9A0C6BB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622"/>
          <a:stretch/>
        </p:blipFill>
        <p:spPr>
          <a:xfrm>
            <a:off x="175710" y="1578784"/>
            <a:ext cx="4899318" cy="39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9166D6-CB3C-694D-9C5F-7C2E24F99001}"/>
              </a:ext>
            </a:extLst>
          </p:cNvPr>
          <p:cNvCxnSpPr>
            <a:cxnSpLocks/>
          </p:cNvCxnSpPr>
          <p:nvPr/>
        </p:nvCxnSpPr>
        <p:spPr>
          <a:xfrm>
            <a:off x="627913" y="987315"/>
            <a:ext cx="9115960" cy="0"/>
          </a:xfrm>
          <a:prstGeom prst="line">
            <a:avLst/>
          </a:prstGeom>
          <a:ln>
            <a:solidFill>
              <a:srgbClr val="717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A93736-D627-5545-B654-A2E6EA4DF843}"/>
              </a:ext>
            </a:extLst>
          </p:cNvPr>
          <p:cNvSpPr txBox="1"/>
          <p:nvPr/>
        </p:nvSpPr>
        <p:spPr>
          <a:xfrm>
            <a:off x="226088" y="6580630"/>
            <a:ext cx="83481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rgbClr val="71797F"/>
                </a:solidFill>
                <a:latin typeface="Arial" panose="020B0604020202020204" pitchFamily="34" charset="0"/>
              </a:rPr>
              <a:t>Navigating PAS 2035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7057F9-541D-3349-B781-D83F6C618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141" y="480230"/>
            <a:ext cx="8110194" cy="433965"/>
          </a:xfrm>
        </p:spPr>
        <p:txBody>
          <a:bodyPr wrap="square">
            <a:spAutoFit/>
          </a:bodyPr>
          <a:lstStyle>
            <a:lvl1pPr>
              <a:defRPr sz="3600">
                <a:solidFill>
                  <a:srgbClr val="37424A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Addressing the Skills Challenge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13180-8971-4D14-A7F6-45A4D652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1006"/>
            <a:ext cx="12192000" cy="7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50652-8DB8-44E2-AC13-551C50C7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60212" y="162470"/>
            <a:ext cx="1566601" cy="156660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F3E563-9F82-76D3-F25E-20D16948A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495705"/>
              </p:ext>
            </p:extLst>
          </p:nvPr>
        </p:nvGraphicFramePr>
        <p:xfrm>
          <a:off x="4119592" y="112233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D5DE59F-5C65-06E2-9129-30C9A0C6BB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622"/>
          <a:stretch/>
        </p:blipFill>
        <p:spPr>
          <a:xfrm>
            <a:off x="175710" y="1578784"/>
            <a:ext cx="4899318" cy="39863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CBCD4C3-967B-33C1-FC61-0ACCEB2BE6E5}"/>
              </a:ext>
            </a:extLst>
          </p:cNvPr>
          <p:cNvSpPr/>
          <p:nvPr/>
        </p:nvSpPr>
        <p:spPr>
          <a:xfrm>
            <a:off x="5385580" y="3140115"/>
            <a:ext cx="2619734" cy="2730570"/>
          </a:xfrm>
          <a:prstGeom prst="ellipse">
            <a:avLst/>
          </a:prstGeom>
          <a:noFill/>
          <a:ln w="76200">
            <a:solidFill>
              <a:srgbClr val="EB5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795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9166D6-CB3C-694D-9C5F-7C2E24F99001}"/>
              </a:ext>
            </a:extLst>
          </p:cNvPr>
          <p:cNvCxnSpPr>
            <a:cxnSpLocks/>
          </p:cNvCxnSpPr>
          <p:nvPr/>
        </p:nvCxnSpPr>
        <p:spPr>
          <a:xfrm>
            <a:off x="627913" y="987315"/>
            <a:ext cx="9115960" cy="0"/>
          </a:xfrm>
          <a:prstGeom prst="line">
            <a:avLst/>
          </a:prstGeom>
          <a:ln>
            <a:solidFill>
              <a:srgbClr val="717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A93736-D627-5545-B654-A2E6EA4DF843}"/>
              </a:ext>
            </a:extLst>
          </p:cNvPr>
          <p:cNvSpPr txBox="1"/>
          <p:nvPr/>
        </p:nvSpPr>
        <p:spPr>
          <a:xfrm>
            <a:off x="226088" y="6580630"/>
            <a:ext cx="83481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rgbClr val="71797F"/>
                </a:solidFill>
                <a:latin typeface="Arial" panose="020B0604020202020204" pitchFamily="34" charset="0"/>
              </a:rPr>
              <a:t>Navigating PAS 2035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7057F9-541D-3349-B781-D83F6C618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141" y="480230"/>
            <a:ext cx="8110194" cy="433965"/>
          </a:xfrm>
        </p:spPr>
        <p:txBody>
          <a:bodyPr wrap="square">
            <a:spAutoFit/>
          </a:bodyPr>
          <a:lstStyle>
            <a:lvl1pPr>
              <a:defRPr sz="3600">
                <a:solidFill>
                  <a:srgbClr val="37424A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Summary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13180-8971-4D14-A7F6-45A4D652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1006"/>
            <a:ext cx="12192000" cy="7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50652-8DB8-44E2-AC13-551C50C7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60212" y="162470"/>
            <a:ext cx="1566601" cy="1566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724A7-AAEE-E540-F00D-B9C28B2D5BF4}"/>
              </a:ext>
            </a:extLst>
          </p:cNvPr>
          <p:cNvSpPr txBox="1"/>
          <p:nvPr/>
        </p:nvSpPr>
        <p:spPr>
          <a:xfrm>
            <a:off x="226088" y="1431235"/>
            <a:ext cx="40037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Understanding PAS: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what do you/your business need to know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Understand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Value for Money v/s cost – time/cost/</a:t>
            </a:r>
            <a:r>
              <a:rPr lang="en-GB"/>
              <a:t>quality review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is key: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Maintenance of stock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Accurate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EPC C or route to net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 of enabling works – contingency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Collaboration in the sector to bridge the skills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2FA7D-AAF1-F0FD-5C03-88D405F9C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857" y="1852831"/>
            <a:ext cx="7607359" cy="45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883EAD-67CD-5843-8AFC-E8B1711CC8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2" y="2710342"/>
            <a:ext cx="5851977" cy="718658"/>
          </a:xfrm>
        </p:spPr>
        <p:txBody>
          <a:bodyPr anchor="ctr">
            <a:spAutoFit/>
          </a:bodyPr>
          <a:lstStyle>
            <a:lvl1pPr>
              <a:defRPr sz="4400">
                <a:solidFill>
                  <a:srgbClr val="37424A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b="1" dirty="0">
                <a:solidFill>
                  <a:srgbClr val="71797F"/>
                </a:solidFill>
                <a:latin typeface="Arial" panose="020B0604020202020204" pitchFamily="34" charset="0"/>
              </a:rPr>
              <a:t>Thank You</a:t>
            </a:r>
            <a:endParaRPr lang="en-US" dirty="0">
              <a:solidFill>
                <a:srgbClr val="71797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F743BB7-D655-3F49-A534-439B5AB04C35}"/>
              </a:ext>
            </a:extLst>
          </p:cNvPr>
          <p:cNvSpPr txBox="1">
            <a:spLocks/>
          </p:cNvSpPr>
          <p:nvPr/>
        </p:nvSpPr>
        <p:spPr>
          <a:xfrm>
            <a:off x="831850" y="3445329"/>
            <a:ext cx="5851977" cy="749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B4F14"/>
                </a:solidFill>
                <a:latin typeface="Nexa Light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71797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13180-8971-4D14-A7F6-45A4D652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8704"/>
            <a:ext cx="12192000" cy="7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BF916-9BC4-48F9-9EF1-7FBD8E18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60212" y="162470"/>
            <a:ext cx="1566601" cy="15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3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98D3E6-4A64-4823-BE06-D01E1EEA8268}"/>
              </a:ext>
            </a:extLst>
          </p:cNvPr>
          <p:cNvSpPr txBox="1"/>
          <p:nvPr/>
        </p:nvSpPr>
        <p:spPr>
          <a:xfrm>
            <a:off x="3823079" y="3167390"/>
            <a:ext cx="454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Nexa Light" panose="02000000000000000000" pitchFamily="50" charset="0"/>
              </a:rPr>
              <a:t>PROUD OF OUR PROMISE</a:t>
            </a:r>
          </a:p>
        </p:txBody>
      </p:sp>
    </p:spTree>
    <p:extLst>
      <p:ext uri="{BB962C8B-B14F-4D97-AF65-F5344CB8AC3E}">
        <p14:creationId xmlns:p14="http://schemas.microsoft.com/office/powerpoint/2010/main" val="3435120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203</Words>
  <Application>Microsoft Office PowerPoint</Application>
  <PresentationFormat>Widescreen</PresentationFormat>
  <Paragraphs>49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Nexa Light</vt:lpstr>
      <vt:lpstr>Office Theme</vt:lpstr>
      <vt:lpstr>PowerPoint Presentation</vt:lpstr>
      <vt:lpstr>Who are Novus?</vt:lpstr>
      <vt:lpstr>Funding v/s Delivery</vt:lpstr>
      <vt:lpstr>Addressing the Skills Challenge </vt:lpstr>
      <vt:lpstr>Summary 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Kieron Haughton</dc:creator>
  <cp:lastModifiedBy>Claire Bailey-Jones</cp:lastModifiedBy>
  <cp:revision>29</cp:revision>
  <dcterms:created xsi:type="dcterms:W3CDTF">2021-07-12T07:52:08Z</dcterms:created>
  <dcterms:modified xsi:type="dcterms:W3CDTF">2022-11-16T13:44:48Z</dcterms:modified>
</cp:coreProperties>
</file>