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</p:sldMasterIdLst>
  <p:notesMasterIdLst>
    <p:notesMasterId r:id="rId14"/>
  </p:notesMasterIdLst>
  <p:sldIdLst>
    <p:sldId id="301" r:id="rId6"/>
    <p:sldId id="3912" r:id="rId7"/>
    <p:sldId id="3926" r:id="rId8"/>
    <p:sldId id="3913" r:id="rId9"/>
    <p:sldId id="3898" r:id="rId10"/>
    <p:sldId id="3927" r:id="rId11"/>
    <p:sldId id="3925" r:id="rId12"/>
    <p:sldId id="303" r:id="rId13"/>
  </p:sldIdLst>
  <p:sldSz cx="12192000" cy="6858000"/>
  <p:notesSz cx="6884988" cy="10018713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FEA8A8-C606-4CEA-BCBD-5FB4E9F76B16}" v="1" dt="2022-11-16T14:02:27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910C7ABB-8F0F-4A15-AE24-615E3FF176EF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08688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499" y="4821506"/>
            <a:ext cx="5507990" cy="3944868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990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206D0AF1-86A3-4183-9C9D-888723794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50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0453"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20453">
              <a:defRPr/>
            </a:pPr>
            <a:fld id="{217E7338-3857-AA40-A60C-DB75EA2DC323}" type="slidenum">
              <a:rPr lang="en-US" sz="1500">
                <a:solidFill>
                  <a:prstClr val="black"/>
                </a:solidFill>
                <a:latin typeface="Calibri" panose="020F0502020204030204"/>
              </a:rPr>
              <a:pPr defTabSz="1020453">
                <a:defRPr/>
              </a:pPr>
              <a:t>2</a:t>
            </a:fld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644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0453"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20453">
              <a:defRPr/>
            </a:pPr>
            <a:fld id="{217E7338-3857-AA40-A60C-DB75EA2DC323}" type="slidenum">
              <a:rPr lang="en-US" sz="1500">
                <a:solidFill>
                  <a:prstClr val="black"/>
                </a:solidFill>
                <a:latin typeface="Calibri" panose="020F0502020204030204"/>
              </a:rPr>
              <a:pPr defTabSz="1020453">
                <a:defRPr/>
              </a:pPr>
              <a:t>3</a:t>
            </a:fld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102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0453"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20453">
              <a:defRPr/>
            </a:pPr>
            <a:fld id="{217E7338-3857-AA40-A60C-DB75EA2DC323}" type="slidenum">
              <a:rPr lang="en-US" sz="1500">
                <a:solidFill>
                  <a:prstClr val="black"/>
                </a:solidFill>
                <a:latin typeface="Calibri" panose="020F0502020204030204"/>
              </a:rPr>
              <a:pPr defTabSz="1020453">
                <a:defRPr/>
              </a:pPr>
              <a:t>4</a:t>
            </a:fld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7639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Clarity on where the roles sit ASAP</a:t>
            </a:r>
          </a:p>
          <a:p>
            <a:endParaRPr lang="en-GB" dirty="0"/>
          </a:p>
          <a:p>
            <a:r>
              <a:rPr lang="en-GB" dirty="0"/>
              <a:t>RC ASAP!</a:t>
            </a:r>
          </a:p>
          <a:p>
            <a:endParaRPr lang="en-GB" dirty="0"/>
          </a:p>
          <a:p>
            <a:r>
              <a:rPr lang="en-GB" dirty="0"/>
              <a:t>Check construction details exist!</a:t>
            </a:r>
          </a:p>
          <a:p>
            <a:endParaRPr lang="en-GB" dirty="0"/>
          </a:p>
          <a:p>
            <a:r>
              <a:rPr lang="en-GB" dirty="0"/>
              <a:t>Check details are built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881">
              <a:defRPr/>
            </a:pPr>
            <a:fld id="{217E7338-3857-AA40-A60C-DB75EA2DC323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5881">
                <a:defRPr/>
              </a:pPr>
              <a:t>5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760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0453"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20453">
              <a:defRPr/>
            </a:pPr>
            <a:fld id="{217E7338-3857-AA40-A60C-DB75EA2DC323}" type="slidenum">
              <a:rPr lang="en-US" sz="1500">
                <a:solidFill>
                  <a:prstClr val="black"/>
                </a:solidFill>
                <a:latin typeface="Calibri" panose="020F0502020204030204"/>
              </a:rPr>
              <a:pPr defTabSz="1020453">
                <a:defRPr/>
              </a:pPr>
              <a:t>6</a:t>
            </a:fld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341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E7338-3857-AA40-A60C-DB75EA2DC3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5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6325D8-4E55-4E15-94D2-308F2AA8682F}"/>
              </a:ext>
            </a:extLst>
          </p:cNvPr>
          <p:cNvSpPr/>
          <p:nvPr userDrawn="1"/>
        </p:nvSpPr>
        <p:spPr>
          <a:xfrm>
            <a:off x="0" y="962"/>
            <a:ext cx="12188616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73DD1C0-7665-47D5-A1A0-67FF658FE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16" y="0"/>
            <a:ext cx="6858000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C893315-2825-4DE5-BD72-0A254D769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584890" y="977045"/>
            <a:ext cx="1738877" cy="227339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B02FA0-4A43-4014-BBA5-9BA2C0CF9CBD}"/>
              </a:ext>
            </a:extLst>
          </p:cNvPr>
          <p:cNvGrpSpPr/>
          <p:nvPr userDrawn="1"/>
        </p:nvGrpSpPr>
        <p:grpSpPr>
          <a:xfrm>
            <a:off x="492040" y="4336892"/>
            <a:ext cx="3479071" cy="431074"/>
            <a:chOff x="457203" y="4791887"/>
            <a:chExt cx="3479071" cy="431074"/>
          </a:xfrm>
        </p:grpSpPr>
        <p:pic>
          <p:nvPicPr>
            <p:cNvPr id="15" name="Graphic 14" descr="Email outline">
              <a:extLst>
                <a:ext uri="{FF2B5EF4-FFF2-40B4-BE49-F238E27FC236}">
                  <a16:creationId xmlns:a16="http://schemas.microsoft.com/office/drawing/2014/main" id="{18689F3D-55BB-46EF-A3A1-73DE8C75C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203" y="4791887"/>
              <a:ext cx="431074" cy="4310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4AD9A5-DD4A-487F-9E60-3534085154FC}"/>
                </a:ext>
              </a:extLst>
            </p:cNvPr>
            <p:cNvSpPr txBox="1"/>
            <p:nvPr userDrawn="1"/>
          </p:nvSpPr>
          <p:spPr>
            <a:xfrm>
              <a:off x="975360" y="4822758"/>
              <a:ext cx="2960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info@retrofitacademy.org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6CB6F4-A00D-4622-9C30-49AF8687C015}"/>
              </a:ext>
            </a:extLst>
          </p:cNvPr>
          <p:cNvGrpSpPr/>
          <p:nvPr userDrawn="1"/>
        </p:nvGrpSpPr>
        <p:grpSpPr>
          <a:xfrm>
            <a:off x="496397" y="3733393"/>
            <a:ext cx="3200397" cy="431074"/>
            <a:chOff x="457203" y="5439586"/>
            <a:chExt cx="3200397" cy="431074"/>
          </a:xfrm>
        </p:grpSpPr>
        <p:pic>
          <p:nvPicPr>
            <p:cNvPr id="18" name="Graphic 17" descr="Receiver outline">
              <a:extLst>
                <a:ext uri="{FF2B5EF4-FFF2-40B4-BE49-F238E27FC236}">
                  <a16:creationId xmlns:a16="http://schemas.microsoft.com/office/drawing/2014/main" id="{A2C16806-1F4B-4B07-A513-85FE2281F9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7203" y="5439586"/>
              <a:ext cx="431074" cy="43107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9594AF-B808-4796-984B-C4AC8A56C477}"/>
                </a:ext>
              </a:extLst>
            </p:cNvPr>
            <p:cNvSpPr txBox="1"/>
            <p:nvPr userDrawn="1"/>
          </p:nvSpPr>
          <p:spPr>
            <a:xfrm>
              <a:off x="975360" y="5469851"/>
              <a:ext cx="2682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0300 107 5828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CCE845-832E-4698-9726-2BEF05D2E854}"/>
              </a:ext>
            </a:extLst>
          </p:cNvPr>
          <p:cNvGrpSpPr/>
          <p:nvPr userDrawn="1"/>
        </p:nvGrpSpPr>
        <p:grpSpPr>
          <a:xfrm>
            <a:off x="496397" y="4940391"/>
            <a:ext cx="3474714" cy="431074"/>
            <a:chOff x="461560" y="6036255"/>
            <a:chExt cx="3474714" cy="431074"/>
          </a:xfrm>
        </p:grpSpPr>
        <p:pic>
          <p:nvPicPr>
            <p:cNvPr id="21" name="Graphic 20" descr="Internet outline">
              <a:extLst>
                <a:ext uri="{FF2B5EF4-FFF2-40B4-BE49-F238E27FC236}">
                  <a16:creationId xmlns:a16="http://schemas.microsoft.com/office/drawing/2014/main" id="{C41FEEB8-A892-4AC1-84B7-DEB0536B1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1560" y="6036255"/>
              <a:ext cx="431074" cy="43107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EC3C95-0BC1-4378-80D2-8FC253370413}"/>
                </a:ext>
              </a:extLst>
            </p:cNvPr>
            <p:cNvSpPr txBox="1"/>
            <p:nvPr userDrawn="1"/>
          </p:nvSpPr>
          <p:spPr>
            <a:xfrm>
              <a:off x="975360" y="6067126"/>
              <a:ext cx="2960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www.retrofitacademy.org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D6C244-B953-435C-8ADF-3477349198FC}"/>
              </a:ext>
            </a:extLst>
          </p:cNvPr>
          <p:cNvGrpSpPr/>
          <p:nvPr userDrawn="1"/>
        </p:nvGrpSpPr>
        <p:grpSpPr>
          <a:xfrm>
            <a:off x="492040" y="5543890"/>
            <a:ext cx="4680851" cy="646331"/>
            <a:chOff x="500748" y="6101247"/>
            <a:chExt cx="4680851" cy="646331"/>
          </a:xfrm>
        </p:grpSpPr>
        <p:pic>
          <p:nvPicPr>
            <p:cNvPr id="27" name="Graphic 26" descr="Address Book outline">
              <a:extLst>
                <a:ext uri="{FF2B5EF4-FFF2-40B4-BE49-F238E27FC236}">
                  <a16:creationId xmlns:a16="http://schemas.microsoft.com/office/drawing/2014/main" id="{A985F751-29BC-41F2-8612-C770D5019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0748" y="6208875"/>
              <a:ext cx="431074" cy="431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D6436B-BF3D-40C8-9DEF-E53E6B5A6956}"/>
                </a:ext>
              </a:extLst>
            </p:cNvPr>
            <p:cNvSpPr txBox="1"/>
            <p:nvPr userDrawn="1"/>
          </p:nvSpPr>
          <p:spPr>
            <a:xfrm>
              <a:off x="1018905" y="6101247"/>
              <a:ext cx="4162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Barn 4, Dunston Business Village, Stafford Road, Stafford, ST18 9AB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56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EA3C7B58-EFF6-1749-821E-323442805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9E1014-2E13-5C48-9069-ED6A95795DF3}"/>
              </a:ext>
            </a:extLst>
          </p:cNvPr>
          <p:cNvSpPr/>
          <p:nvPr userDrawn="1"/>
        </p:nvSpPr>
        <p:spPr>
          <a:xfrm>
            <a:off x="1397728" y="-25310"/>
            <a:ext cx="59597" cy="7005445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1CD8CD-7CC5-CE45-8FF2-93358DCFFF67}"/>
              </a:ext>
            </a:extLst>
          </p:cNvPr>
          <p:cNvSpPr/>
          <p:nvPr userDrawn="1"/>
        </p:nvSpPr>
        <p:spPr>
          <a:xfrm>
            <a:off x="6008914" y="4907280"/>
            <a:ext cx="5878286" cy="1097280"/>
          </a:xfrm>
          <a:prstGeom prst="rect">
            <a:avLst/>
          </a:prstGeom>
          <a:solidFill>
            <a:srgbClr val="E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C69D64-409D-EC48-AA13-56853F86EEEE}"/>
              </a:ext>
            </a:extLst>
          </p:cNvPr>
          <p:cNvSpPr txBox="1"/>
          <p:nvPr userDrawn="1"/>
        </p:nvSpPr>
        <p:spPr>
          <a:xfrm>
            <a:off x="6096000" y="4896564"/>
            <a:ext cx="558771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6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 TO YOU</a:t>
            </a:r>
            <a:endParaRPr lang="en-GB" sz="9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DBA075C2-04D2-C946-8805-01CD0B590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10794272" y="358723"/>
            <a:ext cx="1021596" cy="13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4813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coffee cups&#10;&#10;Description automatically generated with medium confidence">
            <a:extLst>
              <a:ext uri="{FF2B5EF4-FFF2-40B4-BE49-F238E27FC236}">
                <a16:creationId xmlns:a16="http://schemas.microsoft.com/office/drawing/2014/main" id="{699335F1-E7AB-224D-B12B-61F710E63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A65247-BC61-144E-BF41-5BB7A6108EC9}"/>
              </a:ext>
            </a:extLst>
          </p:cNvPr>
          <p:cNvSpPr/>
          <p:nvPr userDrawn="1"/>
        </p:nvSpPr>
        <p:spPr>
          <a:xfrm>
            <a:off x="1397728" y="-25310"/>
            <a:ext cx="59597" cy="7005445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88B05-1206-C845-B10D-FA1E2F1C2A12}"/>
              </a:ext>
            </a:extLst>
          </p:cNvPr>
          <p:cNvSpPr/>
          <p:nvPr userDrawn="1"/>
        </p:nvSpPr>
        <p:spPr>
          <a:xfrm>
            <a:off x="6478504" y="4411589"/>
            <a:ext cx="5342021" cy="1883099"/>
          </a:xfrm>
          <a:prstGeom prst="rect">
            <a:avLst/>
          </a:prstGeom>
          <a:solidFill>
            <a:srgbClr val="E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71C8D-BBDE-8E49-A856-EF051430A39D}"/>
              </a:ext>
            </a:extLst>
          </p:cNvPr>
          <p:cNvSpPr txBox="1"/>
          <p:nvPr userDrawn="1"/>
        </p:nvSpPr>
        <p:spPr>
          <a:xfrm>
            <a:off x="6642430" y="4647184"/>
            <a:ext cx="5014168" cy="16314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6000"/>
              </a:lnSpc>
            </a:pPr>
            <a:r>
              <a:rPr lang="en-GB" sz="6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LET’S TAKE A BREAK</a:t>
            </a:r>
            <a:endParaRPr lang="en-GB" sz="96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E735E57-97BC-144F-8DF1-8D826DEB3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8512"/>
          <a:stretch/>
        </p:blipFill>
        <p:spPr>
          <a:xfrm>
            <a:off x="10717198" y="380636"/>
            <a:ext cx="1170002" cy="1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41098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amily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50DDE6E8-E072-FC4A-9C6A-16BC7E660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7B1259-B786-9940-999B-97AD7D741FF5}"/>
              </a:ext>
            </a:extLst>
          </p:cNvPr>
          <p:cNvSpPr/>
          <p:nvPr userDrawn="1"/>
        </p:nvSpPr>
        <p:spPr>
          <a:xfrm>
            <a:off x="1397728" y="-25310"/>
            <a:ext cx="59597" cy="7005445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7D205B-1B93-D442-825B-3DC3ED9A47EE}"/>
              </a:ext>
            </a:extLst>
          </p:cNvPr>
          <p:cNvSpPr/>
          <p:nvPr userDrawn="1"/>
        </p:nvSpPr>
        <p:spPr>
          <a:xfrm>
            <a:off x="8012471" y="4411589"/>
            <a:ext cx="3808054" cy="1883099"/>
          </a:xfrm>
          <a:prstGeom prst="rect">
            <a:avLst/>
          </a:prstGeom>
          <a:solidFill>
            <a:srgbClr val="E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F279F-7AFB-5848-93B2-E9CA092BED9D}"/>
              </a:ext>
            </a:extLst>
          </p:cNvPr>
          <p:cNvSpPr txBox="1"/>
          <p:nvPr userDrawn="1"/>
        </p:nvSpPr>
        <p:spPr>
          <a:xfrm>
            <a:off x="7952874" y="4647184"/>
            <a:ext cx="3703725" cy="16314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6000"/>
              </a:lnSpc>
            </a:pPr>
            <a:r>
              <a:rPr lang="en-GB" sz="6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WHAT’S NEXT</a:t>
            </a:r>
            <a:endParaRPr lang="en-GB" sz="96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9FA8E26-C559-E848-A807-F656CFA78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8512"/>
          <a:stretch/>
        </p:blipFill>
        <p:spPr>
          <a:xfrm>
            <a:off x="10717198" y="380636"/>
            <a:ext cx="1170002" cy="1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7242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EAD02CB-B307-B543-B9CC-6E82D1A2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8572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435C-721E-2C42-991C-E74367C6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994B9-7DA5-CC44-8C24-4E99E554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370"/>
            <a:ext cx="10515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E959F-7555-F145-ACFD-C375687EF12C}"/>
              </a:ext>
            </a:extLst>
          </p:cNvPr>
          <p:cNvSpPr/>
          <p:nvPr userDrawn="1"/>
        </p:nvSpPr>
        <p:spPr>
          <a:xfrm>
            <a:off x="-1" y="963"/>
            <a:ext cx="12188615" cy="715520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787687-9930-1445-90BC-52DC1A0B0C20}"/>
              </a:ext>
            </a:extLst>
          </p:cNvPr>
          <p:cNvSpPr/>
          <p:nvPr userDrawn="1"/>
        </p:nvSpPr>
        <p:spPr>
          <a:xfrm>
            <a:off x="3384" y="6712676"/>
            <a:ext cx="12188616" cy="143691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DA2D93-F3E4-5642-AAE6-65331109D41A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EAE958-78E5-3343-9454-E87C58401869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F90ABC4C-048A-8141-9ED4-0C4B1A76B5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5127380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435C-721E-2C42-991C-E74367C6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994B9-7DA5-CC44-8C24-4E99E554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370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E959F-7555-F145-ACFD-C375687EF12C}"/>
              </a:ext>
            </a:extLst>
          </p:cNvPr>
          <p:cNvSpPr/>
          <p:nvPr userDrawn="1"/>
        </p:nvSpPr>
        <p:spPr>
          <a:xfrm>
            <a:off x="-1" y="963"/>
            <a:ext cx="12188615" cy="715520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787687-9930-1445-90BC-52DC1A0B0C20}"/>
              </a:ext>
            </a:extLst>
          </p:cNvPr>
          <p:cNvSpPr/>
          <p:nvPr userDrawn="1"/>
        </p:nvSpPr>
        <p:spPr>
          <a:xfrm>
            <a:off x="3384" y="6712676"/>
            <a:ext cx="12188616" cy="143691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17150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052BCA-30FF-1841-8C3D-0B8400BEDA66}"/>
              </a:ext>
            </a:extLst>
          </p:cNvPr>
          <p:cNvSpPr/>
          <p:nvPr userDrawn="1"/>
        </p:nvSpPr>
        <p:spPr>
          <a:xfrm>
            <a:off x="-1" y="963"/>
            <a:ext cx="12188615" cy="715520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336A16-0226-FA4B-8DB3-F249EB8D9257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0709963-0189-1945-82B2-8123755A5DA6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45C0CB7A-6BA0-CC4C-A051-849D6D91E7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E986294-EA2C-7E4F-83A6-D2280C70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FA0AEB-9EA7-474C-955B-CF8406557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370"/>
            <a:ext cx="10515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806459A8-7440-1642-A13E-F20BB5A2D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2991" b="26974"/>
          <a:stretch/>
        </p:blipFill>
        <p:spPr>
          <a:xfrm>
            <a:off x="-1" y="5738648"/>
            <a:ext cx="12192000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1824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435C-721E-2C42-991C-E74367C6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E959F-7555-F145-ACFD-C375687EF12C}"/>
              </a:ext>
            </a:extLst>
          </p:cNvPr>
          <p:cNvSpPr/>
          <p:nvPr userDrawn="1"/>
        </p:nvSpPr>
        <p:spPr>
          <a:xfrm>
            <a:off x="-1" y="963"/>
            <a:ext cx="12188615" cy="715520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787687-9930-1445-90BC-52DC1A0B0C20}"/>
              </a:ext>
            </a:extLst>
          </p:cNvPr>
          <p:cNvSpPr/>
          <p:nvPr userDrawn="1"/>
        </p:nvSpPr>
        <p:spPr>
          <a:xfrm>
            <a:off x="3384" y="6712676"/>
            <a:ext cx="12188616" cy="143691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DA2D93-F3E4-5642-AAE6-65331109D41A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EAE958-78E5-3343-9454-E87C58401869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F90ABC4C-048A-8141-9ED4-0C4B1A76B5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981742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9FC326-2045-1845-82B3-FAA8BC59BE3E}"/>
              </a:ext>
            </a:extLst>
          </p:cNvPr>
          <p:cNvSpPr/>
          <p:nvPr userDrawn="1"/>
        </p:nvSpPr>
        <p:spPr>
          <a:xfrm>
            <a:off x="-1" y="963"/>
            <a:ext cx="12188615" cy="715520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BB0289-C36D-9644-A62B-6A2C2D345738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FE7267-5AE7-5840-A285-ECA1F6A32A10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E5BA356C-491A-3F4D-B35E-8BF4DD1D13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B50090C-A1DC-794B-A806-91B6BACF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6DD7776-54FD-A74C-91DB-8C823CD30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2991" b="26974"/>
          <a:stretch/>
        </p:blipFill>
        <p:spPr>
          <a:xfrm>
            <a:off x="-1" y="5738648"/>
            <a:ext cx="12192000" cy="1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85953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19DC-4F73-2B45-A2DC-5D15257A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332C6-929F-B54B-90DD-4C5A4CC66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B2AD9-C3E7-954F-9D4F-36EE1C18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A89A3-5AF8-044A-A890-8CB5035E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D6A4064-C2E7-584E-8F7B-D410E8BF3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16364" r="26404" b="25333"/>
          <a:stretch/>
        </p:blipFill>
        <p:spPr>
          <a:xfrm>
            <a:off x="10980562" y="157942"/>
            <a:ext cx="1031313" cy="12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7006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, yellow, sign&#10;&#10;Description automatically generated">
            <a:extLst>
              <a:ext uri="{FF2B5EF4-FFF2-40B4-BE49-F238E27FC236}">
                <a16:creationId xmlns:a16="http://schemas.microsoft.com/office/drawing/2014/main" id="{D2897234-1CB3-4C59-957E-50FCDED64D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31344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AC8361-C2E9-AE45-BD74-0E05447A9075}"/>
              </a:ext>
            </a:extLst>
          </p:cNvPr>
          <p:cNvSpPr/>
          <p:nvPr userDrawn="1"/>
        </p:nvSpPr>
        <p:spPr>
          <a:xfrm>
            <a:off x="-1" y="963"/>
            <a:ext cx="12188615" cy="715520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FCF3F-1C68-EA42-A834-D77B7584D9C1}"/>
              </a:ext>
            </a:extLst>
          </p:cNvPr>
          <p:cNvSpPr/>
          <p:nvPr userDrawn="1"/>
        </p:nvSpPr>
        <p:spPr>
          <a:xfrm>
            <a:off x="3384" y="6712676"/>
            <a:ext cx="12188616" cy="143691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E262C-3BB7-0B47-BD0F-93C674C57107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D6173A-2B2A-B144-B408-801729A9A720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617DA58D-A5B7-1E40-83B8-215BF82AA3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444026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E262C-3BB7-0B47-BD0F-93C674C57107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D6173A-2B2A-B144-B408-801729A9A720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617DA58D-A5B7-1E40-83B8-215BF82AA3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37922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FD18F6-D4F8-7F4F-AA2C-3775E69E4A11}"/>
              </a:ext>
            </a:extLst>
          </p:cNvPr>
          <p:cNvSpPr/>
          <p:nvPr userDrawn="1"/>
        </p:nvSpPr>
        <p:spPr>
          <a:xfrm>
            <a:off x="-1" y="963"/>
            <a:ext cx="12188615" cy="715520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DC2AC1-0BB7-D644-BC8F-79EDECEB47DA}"/>
              </a:ext>
            </a:extLst>
          </p:cNvPr>
          <p:cNvSpPr/>
          <p:nvPr userDrawn="1"/>
        </p:nvSpPr>
        <p:spPr>
          <a:xfrm>
            <a:off x="3384" y="6712676"/>
            <a:ext cx="12188616" cy="143691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A5249-2FF3-E248-B5A7-31AA21E6DF3C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4E9F389-D0AB-2245-97AC-2A367D600BC3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1AD6C6D9-08D3-FD48-B8E1-A79628C9DD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BA04F48A-F743-2B47-AED5-0038D9EE6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0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3A4165-5672-DB4D-9E7B-469B317AB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98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A8DE1D5-8211-1641-8727-B93908310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098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00283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AC8361-C2E9-AE45-BD74-0E05447A9075}"/>
              </a:ext>
            </a:extLst>
          </p:cNvPr>
          <p:cNvSpPr/>
          <p:nvPr userDrawn="1"/>
        </p:nvSpPr>
        <p:spPr>
          <a:xfrm>
            <a:off x="-1" y="962"/>
            <a:ext cx="12188615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E262C-3BB7-0B47-BD0F-93C674C57107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D6173A-2B2A-B144-B408-801729A9A720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617DA58D-A5B7-1E40-83B8-215BF82AA3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476853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1FCF3F-1C68-EA42-A834-D77B7584D9C1}"/>
              </a:ext>
            </a:extLst>
          </p:cNvPr>
          <p:cNvSpPr/>
          <p:nvPr userDrawn="1"/>
        </p:nvSpPr>
        <p:spPr>
          <a:xfrm>
            <a:off x="3384" y="0"/>
            <a:ext cx="12188616" cy="6856367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E262C-3BB7-0B47-BD0F-93C674C57107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D6173A-2B2A-B144-B408-801729A9A720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617DA58D-A5B7-1E40-83B8-215BF82AA3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183871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32137A-2B6C-D545-85F8-D272A22A76A4}"/>
              </a:ext>
            </a:extLst>
          </p:cNvPr>
          <p:cNvSpPr/>
          <p:nvPr userDrawn="1"/>
        </p:nvSpPr>
        <p:spPr>
          <a:xfrm>
            <a:off x="3385" y="962"/>
            <a:ext cx="12188615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A2CCCA-17C2-7043-A9F9-460973577A73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4451B3B-305B-BF4C-933E-F0E5ACBA2CB2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934DC741-5390-D54E-8A88-362A2A3862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8DC302-A3E3-DA41-ADEC-2BEA4E7A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171FA7A-BD8B-134F-9D44-494C7E0EF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6850"/>
            <a:ext cx="3958652" cy="421913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1338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2FF7F0-440F-F74C-96F1-C3AE69C302BF}"/>
              </a:ext>
            </a:extLst>
          </p:cNvPr>
          <p:cNvSpPr/>
          <p:nvPr userDrawn="1"/>
        </p:nvSpPr>
        <p:spPr>
          <a:xfrm>
            <a:off x="3384" y="0"/>
            <a:ext cx="12188616" cy="6856367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4829D8-304A-904C-94E8-5286918DCF5D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A267EB-2078-4C45-82E8-30B0AE4C812F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71C46408-FBB6-0643-A49F-576307A37F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26A157-7DA3-B447-B944-66F41B91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0ADFAF-65AB-104A-AA4A-435C14F4F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6850"/>
            <a:ext cx="3958652" cy="421913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4553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758711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70B606-11B1-C743-80B4-429656C32D20}"/>
              </a:ext>
            </a:extLst>
          </p:cNvPr>
          <p:cNvSpPr/>
          <p:nvPr userDrawn="1"/>
        </p:nvSpPr>
        <p:spPr>
          <a:xfrm>
            <a:off x="0" y="0"/>
            <a:ext cx="12188615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A0C37C-A4EB-944D-81D0-1C3FB009F1CD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C0D7434-C16E-5145-8623-3F6D7D2B2E42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452D4710-D3DA-D243-8165-D1BA2D3728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86AFBD-D67B-B741-84B9-FB989481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6" y="1951010"/>
            <a:ext cx="3447737" cy="2955018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5F856E-0FE3-6046-9457-2D79AE6543E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407108" y="1678897"/>
            <a:ext cx="7130948" cy="4257207"/>
          </a:xfrm>
          <a:custGeom>
            <a:avLst/>
            <a:gdLst>
              <a:gd name="connsiteX0" fmla="*/ 709549 w 7130948"/>
              <a:gd name="connsiteY0" fmla="*/ 0 h 4257207"/>
              <a:gd name="connsiteX1" fmla="*/ 6421399 w 7130948"/>
              <a:gd name="connsiteY1" fmla="*/ 0 h 4257207"/>
              <a:gd name="connsiteX2" fmla="*/ 7130948 w 7130948"/>
              <a:gd name="connsiteY2" fmla="*/ 709549 h 4257207"/>
              <a:gd name="connsiteX3" fmla="*/ 7130948 w 7130948"/>
              <a:gd name="connsiteY3" fmla="*/ 3547658 h 4257207"/>
              <a:gd name="connsiteX4" fmla="*/ 6421399 w 7130948"/>
              <a:gd name="connsiteY4" fmla="*/ 4257207 h 4257207"/>
              <a:gd name="connsiteX5" fmla="*/ 709549 w 7130948"/>
              <a:gd name="connsiteY5" fmla="*/ 4257207 h 4257207"/>
              <a:gd name="connsiteX6" fmla="*/ 0 w 7130948"/>
              <a:gd name="connsiteY6" fmla="*/ 3547658 h 4257207"/>
              <a:gd name="connsiteX7" fmla="*/ 0 w 7130948"/>
              <a:gd name="connsiteY7" fmla="*/ 709549 h 4257207"/>
              <a:gd name="connsiteX8" fmla="*/ 709549 w 7130948"/>
              <a:gd name="connsiteY8" fmla="*/ 0 h 425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0948" h="4257207">
                <a:moveTo>
                  <a:pt x="709549" y="0"/>
                </a:moveTo>
                <a:lnTo>
                  <a:pt x="6421399" y="0"/>
                </a:lnTo>
                <a:cubicBezTo>
                  <a:pt x="6813272" y="0"/>
                  <a:pt x="7130948" y="317676"/>
                  <a:pt x="7130948" y="709549"/>
                </a:cubicBezTo>
                <a:lnTo>
                  <a:pt x="7130948" y="3547658"/>
                </a:lnTo>
                <a:cubicBezTo>
                  <a:pt x="7130948" y="3939531"/>
                  <a:pt x="6813272" y="4257207"/>
                  <a:pt x="6421399" y="4257207"/>
                </a:cubicBezTo>
                <a:lnTo>
                  <a:pt x="709549" y="4257207"/>
                </a:lnTo>
                <a:cubicBezTo>
                  <a:pt x="317676" y="4257207"/>
                  <a:pt x="0" y="3939531"/>
                  <a:pt x="0" y="3547658"/>
                </a:cubicBezTo>
                <a:lnTo>
                  <a:pt x="0" y="709549"/>
                </a:lnTo>
                <a:cubicBezTo>
                  <a:pt x="0" y="317676"/>
                  <a:pt x="317676" y="0"/>
                  <a:pt x="709549" y="0"/>
                </a:cubicBezTo>
                <a:close/>
              </a:path>
            </a:pathLst>
          </a:custGeom>
          <a:noFill/>
          <a:ln w="38100">
            <a:solidFill>
              <a:srgbClr val="EEC20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4026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0C9907-DFED-1640-AAF9-44AC86BD5720}"/>
              </a:ext>
            </a:extLst>
          </p:cNvPr>
          <p:cNvSpPr/>
          <p:nvPr userDrawn="1"/>
        </p:nvSpPr>
        <p:spPr>
          <a:xfrm>
            <a:off x="3384" y="0"/>
            <a:ext cx="12188616" cy="6856367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8DA60D-6835-DC44-927A-8C66A3D79434}"/>
              </a:ext>
            </a:extLst>
          </p:cNvPr>
          <p:cNvGrpSpPr/>
          <p:nvPr userDrawn="1"/>
        </p:nvGrpSpPr>
        <p:grpSpPr>
          <a:xfrm>
            <a:off x="11093663" y="158963"/>
            <a:ext cx="907837" cy="907837"/>
            <a:chOff x="7826588" y="1675253"/>
            <a:chExt cx="1417436" cy="14174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4377CF-6DE2-814E-8718-B1262634FF84}"/>
                </a:ext>
              </a:extLst>
            </p:cNvPr>
            <p:cNvSpPr/>
            <p:nvPr userDrawn="1"/>
          </p:nvSpPr>
          <p:spPr>
            <a:xfrm>
              <a:off x="7826588" y="1675253"/>
              <a:ext cx="1417436" cy="1417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2A790EEF-8F2D-4A4B-930D-FE19F1CF73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16363" r="28924" b="41360"/>
            <a:stretch/>
          </p:blipFill>
          <p:spPr>
            <a:xfrm>
              <a:off x="7894543" y="1784588"/>
              <a:ext cx="1251780" cy="119876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F7A4AFE-C190-544C-9F9B-212EA6C1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6" y="1951010"/>
            <a:ext cx="3447737" cy="2955018"/>
          </a:xfrm>
        </p:spPr>
        <p:txBody>
          <a:bodyPr>
            <a:noAutofit/>
          </a:bodyPr>
          <a:lstStyle>
            <a:lvl1pPr>
              <a:defRPr sz="4400">
                <a:solidFill>
                  <a:srgbClr val="00455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EA20B99-93B8-1641-AB0A-4EC4585143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407108" y="1678897"/>
            <a:ext cx="7130948" cy="4257207"/>
          </a:xfrm>
          <a:custGeom>
            <a:avLst/>
            <a:gdLst>
              <a:gd name="connsiteX0" fmla="*/ 709549 w 7130948"/>
              <a:gd name="connsiteY0" fmla="*/ 0 h 4257207"/>
              <a:gd name="connsiteX1" fmla="*/ 6421399 w 7130948"/>
              <a:gd name="connsiteY1" fmla="*/ 0 h 4257207"/>
              <a:gd name="connsiteX2" fmla="*/ 7130948 w 7130948"/>
              <a:gd name="connsiteY2" fmla="*/ 709549 h 4257207"/>
              <a:gd name="connsiteX3" fmla="*/ 7130948 w 7130948"/>
              <a:gd name="connsiteY3" fmla="*/ 3547658 h 4257207"/>
              <a:gd name="connsiteX4" fmla="*/ 6421399 w 7130948"/>
              <a:gd name="connsiteY4" fmla="*/ 4257207 h 4257207"/>
              <a:gd name="connsiteX5" fmla="*/ 709549 w 7130948"/>
              <a:gd name="connsiteY5" fmla="*/ 4257207 h 4257207"/>
              <a:gd name="connsiteX6" fmla="*/ 0 w 7130948"/>
              <a:gd name="connsiteY6" fmla="*/ 3547658 h 4257207"/>
              <a:gd name="connsiteX7" fmla="*/ 0 w 7130948"/>
              <a:gd name="connsiteY7" fmla="*/ 709549 h 4257207"/>
              <a:gd name="connsiteX8" fmla="*/ 709549 w 7130948"/>
              <a:gd name="connsiteY8" fmla="*/ 0 h 425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0948" h="4257207">
                <a:moveTo>
                  <a:pt x="709549" y="0"/>
                </a:moveTo>
                <a:lnTo>
                  <a:pt x="6421399" y="0"/>
                </a:lnTo>
                <a:cubicBezTo>
                  <a:pt x="6813272" y="0"/>
                  <a:pt x="7130948" y="317676"/>
                  <a:pt x="7130948" y="709549"/>
                </a:cubicBezTo>
                <a:lnTo>
                  <a:pt x="7130948" y="3547658"/>
                </a:lnTo>
                <a:cubicBezTo>
                  <a:pt x="7130948" y="3939531"/>
                  <a:pt x="6813272" y="4257207"/>
                  <a:pt x="6421399" y="4257207"/>
                </a:cubicBezTo>
                <a:lnTo>
                  <a:pt x="709549" y="4257207"/>
                </a:lnTo>
                <a:cubicBezTo>
                  <a:pt x="317676" y="4257207"/>
                  <a:pt x="0" y="3939531"/>
                  <a:pt x="0" y="3547658"/>
                </a:cubicBezTo>
                <a:lnTo>
                  <a:pt x="0" y="709549"/>
                </a:lnTo>
                <a:cubicBezTo>
                  <a:pt x="0" y="317676"/>
                  <a:pt x="317676" y="0"/>
                  <a:pt x="709549" y="0"/>
                </a:cubicBezTo>
                <a:close/>
              </a:path>
            </a:pathLst>
          </a:custGeom>
          <a:noFill/>
          <a:ln w="38100">
            <a:solidFill>
              <a:srgbClr val="004553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260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6F4F51-412B-6E40-A990-1978D246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057" y="16036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6441F14-C9FF-8644-A6E7-1D9B794784B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490547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CAAF9C-3FD9-5A4D-AA7D-BDB571F72199}"/>
              </a:ext>
            </a:extLst>
          </p:cNvPr>
          <p:cNvSpPr/>
          <p:nvPr userDrawn="1"/>
        </p:nvSpPr>
        <p:spPr>
          <a:xfrm>
            <a:off x="4891219" y="-8709"/>
            <a:ext cx="171231" cy="6875418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2C1A73B-FDDE-CD47-8247-1A9A899CC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16364" r="26404" b="25333"/>
          <a:stretch/>
        </p:blipFill>
        <p:spPr>
          <a:xfrm>
            <a:off x="10980562" y="157942"/>
            <a:ext cx="1031313" cy="12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648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D4D4-3006-C34E-8DF6-7A202A725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80142-FC2E-1A46-98B4-A8B639057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B1A6-8C06-E04E-970F-325238EC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B5AAD-233A-1C49-8955-A7BD9C4A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D7BD-EE12-7549-8FF4-647B5786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85675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C0A470A-4E71-5847-8AF8-BFFF7D9214F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062450" y="8709"/>
            <a:ext cx="712955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D86CCE-0E6B-2D40-9887-8F7EFC73325A}"/>
              </a:ext>
            </a:extLst>
          </p:cNvPr>
          <p:cNvSpPr/>
          <p:nvPr userDrawn="1"/>
        </p:nvSpPr>
        <p:spPr>
          <a:xfrm>
            <a:off x="4891219" y="-8709"/>
            <a:ext cx="171231" cy="6875418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F8CE591-5111-0446-AEF9-FC9356B1C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16364" r="26404" b="25333"/>
          <a:stretch/>
        </p:blipFill>
        <p:spPr>
          <a:xfrm>
            <a:off x="189835" y="165476"/>
            <a:ext cx="1031313" cy="12884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900D27-2412-194A-8CE3-5E5898701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060" y="1446414"/>
            <a:ext cx="3522583" cy="4873625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25146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9A88CAB-2DA3-AB4B-8F32-20D105B42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16364" r="26404" b="25333"/>
          <a:stretch/>
        </p:blipFill>
        <p:spPr>
          <a:xfrm>
            <a:off x="189835" y="165476"/>
            <a:ext cx="1031313" cy="12884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834728-1C22-D945-8A27-A86E8EA95C5C}"/>
              </a:ext>
            </a:extLst>
          </p:cNvPr>
          <p:cNvSpPr/>
          <p:nvPr userDrawn="1"/>
        </p:nvSpPr>
        <p:spPr>
          <a:xfrm>
            <a:off x="7150133" y="0"/>
            <a:ext cx="136395" cy="6858000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6F4F51-412B-6E40-A990-1978D246B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75" y="16732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6441F14-C9FF-8644-A6E7-1D9B794784B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286528" y="0"/>
            <a:ext cx="490547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3799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7E57BB-791A-6545-9A77-E8432EC9179E}"/>
              </a:ext>
            </a:extLst>
          </p:cNvPr>
          <p:cNvSpPr/>
          <p:nvPr userDrawn="1"/>
        </p:nvSpPr>
        <p:spPr>
          <a:xfrm>
            <a:off x="7150133" y="0"/>
            <a:ext cx="136395" cy="6858000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419F44-1C40-AB43-9063-CA971FA03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3635" y="1446414"/>
            <a:ext cx="3522583" cy="4873625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C21E602-1BA4-6A40-9BC6-60C0FCA877C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" y="0"/>
            <a:ext cx="7150133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728D48CA-684B-3B43-A388-8B0D837C8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16364" r="26404" b="25333"/>
          <a:stretch/>
        </p:blipFill>
        <p:spPr>
          <a:xfrm>
            <a:off x="10980562" y="157942"/>
            <a:ext cx="1031313" cy="12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7709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B64BDC-F3FA-F24A-9965-EB16DA437CA4}"/>
              </a:ext>
            </a:extLst>
          </p:cNvPr>
          <p:cNvGrpSpPr/>
          <p:nvPr userDrawn="1"/>
        </p:nvGrpSpPr>
        <p:grpSpPr>
          <a:xfrm>
            <a:off x="-268357" y="-25411"/>
            <a:ext cx="12543183" cy="7082193"/>
            <a:chOff x="0" y="-7993"/>
            <a:chExt cx="12195384" cy="68834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0BEE20-1753-3241-9862-F7F19F1CCEEF}"/>
                </a:ext>
              </a:extLst>
            </p:cNvPr>
            <p:cNvSpPr/>
            <p:nvPr userDrawn="1"/>
          </p:nvSpPr>
          <p:spPr>
            <a:xfrm>
              <a:off x="0" y="0"/>
              <a:ext cx="12195384" cy="6875417"/>
            </a:xfrm>
            <a:prstGeom prst="rect">
              <a:avLst/>
            </a:prstGeom>
            <a:solidFill>
              <a:srgbClr val="0045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E95B7A-7FA8-AD4F-A6A7-145431C7A8F1}"/>
                </a:ext>
              </a:extLst>
            </p:cNvPr>
            <p:cNvGrpSpPr/>
            <p:nvPr userDrawn="1"/>
          </p:nvGrpSpPr>
          <p:grpSpPr>
            <a:xfrm>
              <a:off x="362376" y="-7993"/>
              <a:ext cx="1386877" cy="1738895"/>
              <a:chOff x="362376" y="-7993"/>
              <a:chExt cx="1386877" cy="173889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967DF0E-8807-0C46-8B3E-7E5D1E19E8A4}"/>
                  </a:ext>
                </a:extLst>
              </p:cNvPr>
              <p:cNvSpPr/>
              <p:nvPr userDrawn="1"/>
            </p:nvSpPr>
            <p:spPr>
              <a:xfrm>
                <a:off x="362376" y="-7993"/>
                <a:ext cx="1386877" cy="1738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" name="Picture 12" descr="Logo&#10;&#10;Description automatically generated">
                <a:extLst>
                  <a:ext uri="{FF2B5EF4-FFF2-40B4-BE49-F238E27FC236}">
                    <a16:creationId xmlns:a16="http://schemas.microsoft.com/office/drawing/2014/main" id="{59823A6C-BD28-1F4D-B887-779E67B2E3B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48" r="8512"/>
              <a:stretch/>
            </p:blipFill>
            <p:spPr>
              <a:xfrm>
                <a:off x="427289" y="120806"/>
                <a:ext cx="1227853" cy="15593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62391069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0F061-9775-6D41-BDF5-FB70F62C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873DA-52EF-E34A-9D83-CA8F1516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7864-DB21-0247-8859-40577C19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04DD1-54AD-B945-AE47-6460591B2C5D}"/>
              </a:ext>
            </a:extLst>
          </p:cNvPr>
          <p:cNvSpPr/>
          <p:nvPr userDrawn="1"/>
        </p:nvSpPr>
        <p:spPr>
          <a:xfrm>
            <a:off x="0" y="962"/>
            <a:ext cx="12188616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78DE3D6-C73F-8F48-88F4-25CC69899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584890" y="977045"/>
            <a:ext cx="1738877" cy="227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5312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0F061-9775-6D41-BDF5-FB70F62C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873DA-52EF-E34A-9D83-CA8F1516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7864-DB21-0247-8859-40577C19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04DD1-54AD-B945-AE47-6460591B2C5D}"/>
              </a:ext>
            </a:extLst>
          </p:cNvPr>
          <p:cNvSpPr/>
          <p:nvPr userDrawn="1"/>
        </p:nvSpPr>
        <p:spPr>
          <a:xfrm>
            <a:off x="0" y="962"/>
            <a:ext cx="12188616" cy="6857038"/>
          </a:xfrm>
          <a:prstGeom prst="rect">
            <a:avLst/>
          </a:prstGeom>
          <a:solidFill>
            <a:srgbClr val="E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78DE3D6-C73F-8F48-88F4-25CC69899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584890" y="977045"/>
            <a:ext cx="1738877" cy="227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63668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E6C41-05AD-284E-8520-DF697B0D0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94485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E6C41-05AD-284E-8520-DF697B0D0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97127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0F061-9775-6D41-BDF5-FB70F62C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873DA-52EF-E34A-9D83-CA8F1516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7864-DB21-0247-8859-40577C19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04DD1-54AD-B945-AE47-6460591B2C5D}"/>
              </a:ext>
            </a:extLst>
          </p:cNvPr>
          <p:cNvSpPr/>
          <p:nvPr userDrawn="1"/>
        </p:nvSpPr>
        <p:spPr>
          <a:xfrm>
            <a:off x="0" y="962"/>
            <a:ext cx="12188616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C6E8258-243C-FC48-B03E-F89354B88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16" y="0"/>
            <a:ext cx="6858000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78DE3D6-C73F-8F48-88F4-25CC69899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584890" y="977045"/>
            <a:ext cx="1738877" cy="227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49306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0F061-9775-6D41-BDF5-FB70F62C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873DA-52EF-E34A-9D83-CA8F1516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7864-DB21-0247-8859-40577C19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04DD1-54AD-B945-AE47-6460591B2C5D}"/>
              </a:ext>
            </a:extLst>
          </p:cNvPr>
          <p:cNvSpPr/>
          <p:nvPr userDrawn="1"/>
        </p:nvSpPr>
        <p:spPr>
          <a:xfrm>
            <a:off x="0" y="962"/>
            <a:ext cx="12188616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C6E8258-243C-FC48-B03E-F89354B88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16" y="0"/>
            <a:ext cx="6858000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78DE3D6-C73F-8F48-88F4-25CC69899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584890" y="977045"/>
            <a:ext cx="1738877" cy="22733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A931656-53A5-E54A-9D4E-77076038BC05}"/>
              </a:ext>
            </a:extLst>
          </p:cNvPr>
          <p:cNvGrpSpPr/>
          <p:nvPr userDrawn="1"/>
        </p:nvGrpSpPr>
        <p:grpSpPr>
          <a:xfrm>
            <a:off x="492040" y="4336892"/>
            <a:ext cx="3479071" cy="431074"/>
            <a:chOff x="457203" y="4791887"/>
            <a:chExt cx="3479071" cy="431074"/>
          </a:xfrm>
        </p:grpSpPr>
        <p:pic>
          <p:nvPicPr>
            <p:cNvPr id="10" name="Graphic 9" descr="Email outline">
              <a:extLst>
                <a:ext uri="{FF2B5EF4-FFF2-40B4-BE49-F238E27FC236}">
                  <a16:creationId xmlns:a16="http://schemas.microsoft.com/office/drawing/2014/main" id="{A1CE3D12-3D14-7E40-8D07-190075DC2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203" y="4791887"/>
              <a:ext cx="431074" cy="4310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62B71C-5F1A-C04C-9363-4E59144FEF1E}"/>
                </a:ext>
              </a:extLst>
            </p:cNvPr>
            <p:cNvSpPr txBox="1"/>
            <p:nvPr userDrawn="1"/>
          </p:nvSpPr>
          <p:spPr>
            <a:xfrm>
              <a:off x="975360" y="4822758"/>
              <a:ext cx="2960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info@retrofitacademy.org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301BD3-AF71-924D-8244-06CADC35B82B}"/>
              </a:ext>
            </a:extLst>
          </p:cNvPr>
          <p:cNvGrpSpPr/>
          <p:nvPr userDrawn="1"/>
        </p:nvGrpSpPr>
        <p:grpSpPr>
          <a:xfrm>
            <a:off x="496397" y="3733393"/>
            <a:ext cx="3200397" cy="431074"/>
            <a:chOff x="457203" y="5439586"/>
            <a:chExt cx="3200397" cy="431074"/>
          </a:xfrm>
        </p:grpSpPr>
        <p:pic>
          <p:nvPicPr>
            <p:cNvPr id="13" name="Graphic 12" descr="Receiver outline">
              <a:extLst>
                <a:ext uri="{FF2B5EF4-FFF2-40B4-BE49-F238E27FC236}">
                  <a16:creationId xmlns:a16="http://schemas.microsoft.com/office/drawing/2014/main" id="{3D100A04-61D8-F547-B6B1-22E34C581D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7203" y="5439586"/>
              <a:ext cx="431074" cy="4310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2C2912-F927-D24D-94A6-7700AAF942EE}"/>
                </a:ext>
              </a:extLst>
            </p:cNvPr>
            <p:cNvSpPr txBox="1"/>
            <p:nvPr userDrawn="1"/>
          </p:nvSpPr>
          <p:spPr>
            <a:xfrm>
              <a:off x="975360" y="5469851"/>
              <a:ext cx="2682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0300 107 5828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FDD098-D548-AC4F-8954-1A7FB4330CA9}"/>
              </a:ext>
            </a:extLst>
          </p:cNvPr>
          <p:cNvGrpSpPr/>
          <p:nvPr userDrawn="1"/>
        </p:nvGrpSpPr>
        <p:grpSpPr>
          <a:xfrm>
            <a:off x="496397" y="4940391"/>
            <a:ext cx="3474714" cy="431074"/>
            <a:chOff x="461560" y="6036255"/>
            <a:chExt cx="3474714" cy="431074"/>
          </a:xfrm>
        </p:grpSpPr>
        <p:pic>
          <p:nvPicPr>
            <p:cNvPr id="16" name="Graphic 15" descr="Internet outline">
              <a:extLst>
                <a:ext uri="{FF2B5EF4-FFF2-40B4-BE49-F238E27FC236}">
                  <a16:creationId xmlns:a16="http://schemas.microsoft.com/office/drawing/2014/main" id="{8440F6A9-C44D-AC4A-8BA9-CE9DEDAE5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1560" y="6036255"/>
              <a:ext cx="431074" cy="4310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41BBF1-3183-5D49-AC34-39D88E314D6D}"/>
                </a:ext>
              </a:extLst>
            </p:cNvPr>
            <p:cNvSpPr txBox="1"/>
            <p:nvPr userDrawn="1"/>
          </p:nvSpPr>
          <p:spPr>
            <a:xfrm>
              <a:off x="975360" y="6067126"/>
              <a:ext cx="2960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www.retrofitacademy.org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39A892-0786-5848-BD68-063B257FED55}"/>
              </a:ext>
            </a:extLst>
          </p:cNvPr>
          <p:cNvGrpSpPr/>
          <p:nvPr userDrawn="1"/>
        </p:nvGrpSpPr>
        <p:grpSpPr>
          <a:xfrm>
            <a:off x="492040" y="5543890"/>
            <a:ext cx="4680851" cy="646331"/>
            <a:chOff x="500748" y="6101247"/>
            <a:chExt cx="4680851" cy="646331"/>
          </a:xfrm>
        </p:grpSpPr>
        <p:pic>
          <p:nvPicPr>
            <p:cNvPr id="19" name="Graphic 18" descr="Address Book outline">
              <a:extLst>
                <a:ext uri="{FF2B5EF4-FFF2-40B4-BE49-F238E27FC236}">
                  <a16:creationId xmlns:a16="http://schemas.microsoft.com/office/drawing/2014/main" id="{99558328-D15F-794B-A2F4-EA56EAF1D2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0748" y="6208875"/>
              <a:ext cx="431074" cy="43107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E42FCD-FC4D-7946-858F-8A9C51F4CBC2}"/>
                </a:ext>
              </a:extLst>
            </p:cNvPr>
            <p:cNvSpPr txBox="1"/>
            <p:nvPr userDrawn="1"/>
          </p:nvSpPr>
          <p:spPr>
            <a:xfrm>
              <a:off x="1018905" y="6101247"/>
              <a:ext cx="4162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Barn 4, Dunston Business Village, Stafford Road, Stafford, ST18 9AB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799658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E34F65-642C-C74B-B7FE-9668169A6E78}"/>
              </a:ext>
            </a:extLst>
          </p:cNvPr>
          <p:cNvSpPr/>
          <p:nvPr userDrawn="1"/>
        </p:nvSpPr>
        <p:spPr>
          <a:xfrm>
            <a:off x="3384" y="0"/>
            <a:ext cx="12188616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D4D4-3006-C34E-8DF6-7A202A725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7840" y="1122363"/>
            <a:ext cx="8148320" cy="180371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80142-FC2E-1A46-98B4-A8B639057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7840" y="3602038"/>
            <a:ext cx="8148320" cy="1655762"/>
          </a:xfrm>
        </p:spPr>
        <p:txBody>
          <a:bodyPr anchor="t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2AE2F4F-0686-D548-99A2-9BBAAE48B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584890" y="977045"/>
            <a:ext cx="1738877" cy="22733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1087C1-C1DC-7446-A783-4BDBF5780F53}"/>
              </a:ext>
            </a:extLst>
          </p:cNvPr>
          <p:cNvCxnSpPr/>
          <p:nvPr userDrawn="1"/>
        </p:nvCxnSpPr>
        <p:spPr>
          <a:xfrm>
            <a:off x="3037840" y="3250436"/>
            <a:ext cx="8148320" cy="0"/>
          </a:xfrm>
          <a:prstGeom prst="line">
            <a:avLst/>
          </a:prstGeom>
          <a:ln w="38100">
            <a:solidFill>
              <a:srgbClr val="EEC2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982956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838E-BFDF-D347-A0A8-6F48A95F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7144B-C78C-CD45-8A83-BB0C7E113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5E9EA-D7DE-624C-AACA-6F6378E7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F67A4-FB91-8E4C-B68E-57191794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B615A-2A16-E643-AD99-5E083DCE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74934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69CD2-C120-E840-93A6-62199C9F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53377-A935-C74B-9B98-EFB196F41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DB0A5-741E-F149-B8D8-EFCE64593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01A7B-D2E8-834E-BCE3-793D7C9DA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6C2C9-0F2B-7441-8E09-97B97903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30EB1-F085-C948-9E40-723BA51E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76328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BC16-9DDA-014A-A629-6B60EA81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E2C8B-8F95-AC40-896D-D72BA597F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18614-605E-D84A-8865-210302356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99552-0C96-7A41-A7CF-21FF5F117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402EC-D82C-C14D-BA01-BD09B55ABD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57235-47A6-2E4E-ACB0-4F7DB254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DED7D-7F88-2A4F-B6AD-4DCC6332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C7806-7C73-1248-9DA3-19723D28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51312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0F061-9775-6D41-BDF5-FB70F62C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873DA-52EF-E34A-9D83-CA8F1516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7864-DB21-0247-8859-40577C19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10881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178B-4A21-9C4C-9945-A72DF4D7F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69C19-19AA-1047-AB50-421775219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9581"/>
      </p:ext>
    </p:extLst>
  </p:cSld>
  <p:clrMapOvr>
    <a:masterClrMapping/>
  </p:clrMapOvr>
  <p:transition spd="slow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AA7B-4A83-E646-AD86-05069109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0794-3796-1B4B-865F-8B68DB4B1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68178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04476-48C0-5F47-9767-F138984BB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E88E-099C-514D-BA00-2973D38DD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749986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BE69-CD02-F246-B1AA-8AF51B3C6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B4130-A18E-0C42-AF70-54FE75664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62188-CE1C-1A44-91FC-E1146425F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4291"/>
      </p:ext>
    </p:extLst>
  </p:cSld>
  <p:clrMapOvr>
    <a:masterClrMapping/>
  </p:clrMapOvr>
  <p:transition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4036-F988-E849-BA94-95F27AB7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CE575-70A2-6E4F-AC14-57685DCF2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65D97-15C4-314A-AC93-90C2FC7BE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7AC3C9-0657-1B44-9C1D-C6FFFBFE3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ACBBE3-F39C-6944-8E1C-386C224FF4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35290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D37D-A2B3-D749-928F-B2871233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3134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553872-FE14-4C4C-B1C7-9D8D5F6CF5B4}"/>
              </a:ext>
            </a:extLst>
          </p:cNvPr>
          <p:cNvSpPr/>
          <p:nvPr userDrawn="1"/>
        </p:nvSpPr>
        <p:spPr>
          <a:xfrm>
            <a:off x="0" y="962"/>
            <a:ext cx="12188616" cy="6857038"/>
          </a:xfrm>
          <a:prstGeom prst="rect">
            <a:avLst/>
          </a:prstGeom>
          <a:solidFill>
            <a:srgbClr val="E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D4D4-3006-C34E-8DF6-7A202A725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7840" y="1122363"/>
            <a:ext cx="8148320" cy="180371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80142-FC2E-1A46-98B4-A8B639057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7840" y="3602038"/>
            <a:ext cx="8148320" cy="1655762"/>
          </a:xfrm>
        </p:spPr>
        <p:txBody>
          <a:bodyPr anchor="t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2AE2F4F-0686-D548-99A2-9BBAAE48B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584890" y="977045"/>
            <a:ext cx="1738877" cy="22733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1087C1-C1DC-7446-A783-4BDBF5780F53}"/>
              </a:ext>
            </a:extLst>
          </p:cNvPr>
          <p:cNvCxnSpPr/>
          <p:nvPr userDrawn="1"/>
        </p:nvCxnSpPr>
        <p:spPr>
          <a:xfrm>
            <a:off x="3037840" y="3250436"/>
            <a:ext cx="8148320" cy="0"/>
          </a:xfrm>
          <a:prstGeom prst="line">
            <a:avLst/>
          </a:prstGeom>
          <a:ln w="38100">
            <a:solidFill>
              <a:srgbClr val="004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936873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02733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20D9-F493-D540-97C3-54ECECF2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48524-34FA-3246-9A75-88AC8D02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E96C6-F2D7-D14E-B278-A9B3BCA01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872386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2E618-FD31-074F-A9AC-095885C1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C7E47-F0EE-1F45-A38E-5C28E47AB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72774-2ECB-B041-B053-2703231CC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58951"/>
      </p:ext>
    </p:extLst>
  </p:cSld>
  <p:clrMapOvr>
    <a:masterClrMapping/>
  </p:clrMapOvr>
  <p:transition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BD96-7321-B845-9C8F-8137A5D6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2B8E3-6DE7-1447-AF98-85C9383C8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24862"/>
      </p:ext>
    </p:extLst>
  </p:cSld>
  <p:clrMapOvr>
    <a:masterClrMapping/>
  </p:clrMapOvr>
  <p:transition spd="slow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AC5C8-A2DF-2A43-B564-44F244D09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37418-9F36-E447-AB91-E1914780F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55540"/>
      </p:ext>
    </p:extLst>
  </p:cSld>
  <p:clrMapOvr>
    <a:masterClrMapping/>
  </p:clrMapOvr>
  <p:transition spd="slow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DDF9-55A1-8345-AD0B-B4C8E582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41902-4C09-F144-AB85-7BE012785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FC0C6-D522-8B4E-8812-328818463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ECC29-AF33-0743-B903-5A400B11E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9D10E-466B-4B44-923E-36300E10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32308-F141-CB43-9041-4696A8A1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77143"/>
      </p:ext>
    </p:extLst>
  </p:cSld>
  <p:clrMapOvr>
    <a:masterClrMapping/>
  </p:clrMapOvr>
  <p:transition spd="slow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3E07-AFDF-0648-8FA9-C16B4069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881E1-59B0-A146-BA86-E38430920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051A3-6B02-6D40-BBF4-9FAEE14C5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F01DF-EE62-7840-95C8-691142FB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C4223-C4BE-0E4D-8D2A-237ED4FD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78E71-5998-034B-9566-130FC273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40643"/>
      </p:ext>
    </p:extLst>
  </p:cSld>
  <p:clrMapOvr>
    <a:masterClrMapping/>
  </p:clrMapOvr>
  <p:transition spd="slow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8C5E-0C8D-7847-B466-0C4773DF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BA76E-7E7E-2E47-8299-6DAFD90E7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88AEE-7588-0F41-B075-F1B4B54E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2BAE4-886C-0B4E-8D41-B6A96374F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5810-CAFF-6543-8B6E-32323986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24750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B8EE89-EE7E-0247-AFFB-95FEA306B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C866A-AB8A-6744-81D2-1C7325F18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64A56-C27B-E944-91B6-6A1A74B7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2896E-DC63-884D-8E73-DFBD881E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E5011-16F2-764A-86AD-D40AA809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3969"/>
      </p:ext>
    </p:extLst>
  </p:cSld>
  <p:clrMapOvr>
    <a:masterClrMapping/>
  </p:clrMapOvr>
  <p:transition spd="slow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D74D-DED4-44AE-A4B0-65323B53C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E97B0-9492-4C3F-930A-91BF8C618A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713" y="157163"/>
            <a:ext cx="4600575" cy="573087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026134"/>
      </p:ext>
    </p:extLst>
  </p:cSld>
  <p:clrMapOvr>
    <a:masterClrMapping/>
  </p:clrMapOvr>
  <p:transition spd="slow">
    <p:wipe dir="r"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B53D25-EF03-224A-904B-CFB8D4EFC397}"/>
              </a:ext>
            </a:extLst>
          </p:cNvPr>
          <p:cNvSpPr/>
          <p:nvPr userDrawn="1"/>
        </p:nvSpPr>
        <p:spPr>
          <a:xfrm>
            <a:off x="3384" y="0"/>
            <a:ext cx="12188616" cy="6857038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7D397D5-B953-FA42-9ACA-4BB90A7FF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54EE12-0EF9-624C-9F1A-3D4DFC61B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9252" y="1779597"/>
            <a:ext cx="8148320" cy="180371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AD6187A-D71A-054E-B756-6E4347850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9252" y="4259272"/>
            <a:ext cx="8148320" cy="1655762"/>
          </a:xfrm>
        </p:spPr>
        <p:txBody>
          <a:bodyPr anchor="t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253ABA-F177-5148-8673-4CCD03E3ECF5}"/>
              </a:ext>
            </a:extLst>
          </p:cNvPr>
          <p:cNvCxnSpPr/>
          <p:nvPr userDrawn="1"/>
        </p:nvCxnSpPr>
        <p:spPr>
          <a:xfrm>
            <a:off x="1419252" y="3907670"/>
            <a:ext cx="8148320" cy="0"/>
          </a:xfrm>
          <a:prstGeom prst="line">
            <a:avLst/>
          </a:prstGeom>
          <a:ln w="38100">
            <a:solidFill>
              <a:srgbClr val="EEC2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964196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57C3C-A97A-4426-B517-8A9FC2639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508918"/>
            <a:ext cx="5181600" cy="3840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1747C-405F-426A-8125-B23C3DD1D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08918"/>
            <a:ext cx="5181600" cy="38401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EC0D9F-DE15-4DF2-89F9-F0E64F95FBCB}"/>
              </a:ext>
            </a:extLst>
          </p:cNvPr>
          <p:cNvSpPr txBox="1">
            <a:spLocks/>
          </p:cNvSpPr>
          <p:nvPr userDrawn="1"/>
        </p:nvSpPr>
        <p:spPr>
          <a:xfrm>
            <a:off x="12700" y="264114"/>
            <a:ext cx="5930900" cy="625253"/>
          </a:xfrm>
          <a:prstGeom prst="rect">
            <a:avLst/>
          </a:prstGeom>
          <a:solidFill>
            <a:srgbClr val="EFC203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/>
              <a:ea typeface="+mn-ea"/>
              <a:cs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516539"/>
      </p:ext>
    </p:extLst>
  </p:cSld>
  <p:clrMapOvr>
    <a:masterClrMapping/>
  </p:clrMapOvr>
  <p:transition spd="slow">
    <p:wipe dir="r"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F8834C-78D2-FB4F-9B27-025DE72DA681}"/>
              </a:ext>
            </a:extLst>
          </p:cNvPr>
          <p:cNvSpPr/>
          <p:nvPr userDrawn="1"/>
        </p:nvSpPr>
        <p:spPr>
          <a:xfrm>
            <a:off x="0" y="962"/>
            <a:ext cx="12188616" cy="6857038"/>
          </a:xfrm>
          <a:prstGeom prst="rect">
            <a:avLst/>
          </a:prstGeom>
          <a:solidFill>
            <a:srgbClr val="E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58885F5-941B-114A-BDB2-D6499A35B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144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71AD700-81A4-BA4B-A24A-AC2346F05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9252" y="1779597"/>
            <a:ext cx="8148320" cy="180371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DB487E1-1542-034F-963B-694A051E0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9252" y="4259272"/>
            <a:ext cx="8148320" cy="1655762"/>
          </a:xfrm>
        </p:spPr>
        <p:txBody>
          <a:bodyPr anchor="t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6B9324-24A0-2340-B61A-AF3C35A4D4D4}"/>
              </a:ext>
            </a:extLst>
          </p:cNvPr>
          <p:cNvCxnSpPr/>
          <p:nvPr userDrawn="1"/>
        </p:nvCxnSpPr>
        <p:spPr>
          <a:xfrm>
            <a:off x="1419252" y="3907670"/>
            <a:ext cx="8148320" cy="0"/>
          </a:xfrm>
          <a:prstGeom prst="line">
            <a:avLst/>
          </a:prstGeom>
          <a:ln w="38100">
            <a:solidFill>
              <a:srgbClr val="004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977261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6B39A365-8114-CB4B-A165-5851CB08F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22EEAA-4F3F-1A47-BA26-753418C64CAD}"/>
              </a:ext>
            </a:extLst>
          </p:cNvPr>
          <p:cNvSpPr/>
          <p:nvPr userDrawn="1"/>
        </p:nvSpPr>
        <p:spPr>
          <a:xfrm>
            <a:off x="1397728" y="-25310"/>
            <a:ext cx="59597" cy="7005445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00E59DB-B87F-B949-9754-D3D0123E0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3" b="17329"/>
          <a:stretch/>
        </p:blipFill>
        <p:spPr>
          <a:xfrm>
            <a:off x="10794272" y="358723"/>
            <a:ext cx="1021596" cy="13356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4C7B48-2775-0045-88A0-B71A416F7FF5}"/>
              </a:ext>
            </a:extLst>
          </p:cNvPr>
          <p:cNvSpPr/>
          <p:nvPr userDrawn="1"/>
        </p:nvSpPr>
        <p:spPr>
          <a:xfrm>
            <a:off x="6750546" y="4907280"/>
            <a:ext cx="5136654" cy="1097280"/>
          </a:xfrm>
          <a:prstGeom prst="rect">
            <a:avLst/>
          </a:prstGeom>
          <a:solidFill>
            <a:srgbClr val="E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2B7CEC-42F1-FD4B-AFEE-3D817370AD87}"/>
              </a:ext>
            </a:extLst>
          </p:cNvPr>
          <p:cNvSpPr txBox="1"/>
          <p:nvPr userDrawn="1"/>
        </p:nvSpPr>
        <p:spPr>
          <a:xfrm>
            <a:off x="6811789" y="4886189"/>
            <a:ext cx="501416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</a:t>
            </a:r>
            <a:endParaRPr lang="en-GB" sz="9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4625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F02971B4-F4F1-9B42-B33E-5246E7021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D6E3A5-7845-AE4F-8AA0-DC80C95583D3}"/>
              </a:ext>
            </a:extLst>
          </p:cNvPr>
          <p:cNvSpPr/>
          <p:nvPr userDrawn="1"/>
        </p:nvSpPr>
        <p:spPr>
          <a:xfrm>
            <a:off x="1397728" y="-25310"/>
            <a:ext cx="59597" cy="7005445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5F599E7-1A0B-0C4C-91E4-ADFF9EDEE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8512"/>
          <a:stretch/>
        </p:blipFill>
        <p:spPr>
          <a:xfrm>
            <a:off x="10717198" y="380636"/>
            <a:ext cx="1170002" cy="14864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284FE0-7BEF-8947-AAB2-EC9D48E12EE7}"/>
              </a:ext>
            </a:extLst>
          </p:cNvPr>
          <p:cNvSpPr/>
          <p:nvPr userDrawn="1"/>
        </p:nvSpPr>
        <p:spPr>
          <a:xfrm>
            <a:off x="6750546" y="4907280"/>
            <a:ext cx="5136654" cy="1097280"/>
          </a:xfrm>
          <a:prstGeom prst="rect">
            <a:avLst/>
          </a:prstGeom>
          <a:solidFill>
            <a:srgbClr val="EEC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497DAC-19C6-A14B-8224-622E335995D1}"/>
              </a:ext>
            </a:extLst>
          </p:cNvPr>
          <p:cNvSpPr txBox="1"/>
          <p:nvPr userDrawn="1"/>
        </p:nvSpPr>
        <p:spPr>
          <a:xfrm>
            <a:off x="6669549" y="4564578"/>
            <a:ext cx="501416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6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  <a:r>
              <a:rPr lang="en-GB" sz="9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216812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5" Type="http://schemas.openxmlformats.org/officeDocument/2006/relationships/slideLayout" Target="../slideLayouts/slideLayout7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5">
            <a:extLst>
              <a:ext uri="{FF2B5EF4-FFF2-40B4-BE49-F238E27FC236}">
                <a16:creationId xmlns:a16="http://schemas.microsoft.com/office/drawing/2014/main" id="{E28074F3-CD9A-49D8-BF40-CBD364BAD020}"/>
              </a:ext>
            </a:extLst>
          </p:cNvPr>
          <p:cNvSpPr/>
          <p:nvPr userDrawn="1"/>
        </p:nvSpPr>
        <p:spPr>
          <a:xfrm>
            <a:off x="1835764" y="353028"/>
            <a:ext cx="3561165" cy="429561"/>
          </a:xfrm>
          <a:custGeom>
            <a:avLst/>
            <a:gdLst>
              <a:gd name="connsiteX0" fmla="*/ 0 w 3314931"/>
              <a:gd name="connsiteY0" fmla="*/ 432262 h 432262"/>
              <a:gd name="connsiteX1" fmla="*/ 108066 w 3314931"/>
              <a:gd name="connsiteY1" fmla="*/ 0 h 432262"/>
              <a:gd name="connsiteX2" fmla="*/ 3314931 w 3314931"/>
              <a:gd name="connsiteY2" fmla="*/ 0 h 432262"/>
              <a:gd name="connsiteX3" fmla="*/ 3206866 w 3314931"/>
              <a:gd name="connsiteY3" fmla="*/ 432262 h 432262"/>
              <a:gd name="connsiteX4" fmla="*/ 0 w 3314931"/>
              <a:gd name="connsiteY4" fmla="*/ 432262 h 432262"/>
              <a:gd name="connsiteX0" fmla="*/ 0 w 3472873"/>
              <a:gd name="connsiteY0" fmla="*/ 432262 h 432262"/>
              <a:gd name="connsiteX1" fmla="*/ 108066 w 3472873"/>
              <a:gd name="connsiteY1" fmla="*/ 0 h 432262"/>
              <a:gd name="connsiteX2" fmla="*/ 3472873 w 3472873"/>
              <a:gd name="connsiteY2" fmla="*/ 0 h 432262"/>
              <a:gd name="connsiteX3" fmla="*/ 3206866 w 3472873"/>
              <a:gd name="connsiteY3" fmla="*/ 432262 h 432262"/>
              <a:gd name="connsiteX4" fmla="*/ 0 w 3472873"/>
              <a:gd name="connsiteY4" fmla="*/ 432262 h 432262"/>
              <a:gd name="connsiteX0" fmla="*/ 0 w 3472873"/>
              <a:gd name="connsiteY0" fmla="*/ 432262 h 432262"/>
              <a:gd name="connsiteX1" fmla="*/ 108066 w 3472873"/>
              <a:gd name="connsiteY1" fmla="*/ 0 h 432262"/>
              <a:gd name="connsiteX2" fmla="*/ 3472873 w 3472873"/>
              <a:gd name="connsiteY2" fmla="*/ 0 h 432262"/>
              <a:gd name="connsiteX3" fmla="*/ 3206866 w 3472873"/>
              <a:gd name="connsiteY3" fmla="*/ 432262 h 432262"/>
              <a:gd name="connsiteX4" fmla="*/ 0 w 3472873"/>
              <a:gd name="connsiteY4" fmla="*/ 432262 h 432262"/>
              <a:gd name="connsiteX0" fmla="*/ 0 w 3472873"/>
              <a:gd name="connsiteY0" fmla="*/ 432262 h 432262"/>
              <a:gd name="connsiteX1" fmla="*/ 16626 w 3472873"/>
              <a:gd name="connsiteY1" fmla="*/ 0 h 432262"/>
              <a:gd name="connsiteX2" fmla="*/ 3472873 w 3472873"/>
              <a:gd name="connsiteY2" fmla="*/ 0 h 432262"/>
              <a:gd name="connsiteX3" fmla="*/ 3206866 w 3472873"/>
              <a:gd name="connsiteY3" fmla="*/ 432262 h 432262"/>
              <a:gd name="connsiteX4" fmla="*/ 0 w 3472873"/>
              <a:gd name="connsiteY4" fmla="*/ 432262 h 432262"/>
              <a:gd name="connsiteX0" fmla="*/ 31142 w 3504015"/>
              <a:gd name="connsiteY0" fmla="*/ 439086 h 439086"/>
              <a:gd name="connsiteX1" fmla="*/ 0 w 3504015"/>
              <a:gd name="connsiteY1" fmla="*/ 0 h 439086"/>
              <a:gd name="connsiteX2" fmla="*/ 3504015 w 3504015"/>
              <a:gd name="connsiteY2" fmla="*/ 6824 h 439086"/>
              <a:gd name="connsiteX3" fmla="*/ 3238008 w 3504015"/>
              <a:gd name="connsiteY3" fmla="*/ 439086 h 439086"/>
              <a:gd name="connsiteX4" fmla="*/ 31142 w 3504015"/>
              <a:gd name="connsiteY4" fmla="*/ 439086 h 439086"/>
              <a:gd name="connsiteX0" fmla="*/ 0 w 3472873"/>
              <a:gd name="connsiteY0" fmla="*/ 439086 h 439086"/>
              <a:gd name="connsiteX1" fmla="*/ 11721 w 3472873"/>
              <a:gd name="connsiteY1" fmla="*/ 0 h 439086"/>
              <a:gd name="connsiteX2" fmla="*/ 3472873 w 3472873"/>
              <a:gd name="connsiteY2" fmla="*/ 6824 h 439086"/>
              <a:gd name="connsiteX3" fmla="*/ 3206866 w 3472873"/>
              <a:gd name="connsiteY3" fmla="*/ 439086 h 439086"/>
              <a:gd name="connsiteX4" fmla="*/ 0 w 3472873"/>
              <a:gd name="connsiteY4" fmla="*/ 439086 h 439086"/>
              <a:gd name="connsiteX0" fmla="*/ 12092 w 3484965"/>
              <a:gd name="connsiteY0" fmla="*/ 432262 h 432262"/>
              <a:gd name="connsiteX1" fmla="*/ 0 w 3484965"/>
              <a:gd name="connsiteY1" fmla="*/ 2701 h 432262"/>
              <a:gd name="connsiteX2" fmla="*/ 3484965 w 3484965"/>
              <a:gd name="connsiteY2" fmla="*/ 0 h 432262"/>
              <a:gd name="connsiteX3" fmla="*/ 3218958 w 3484965"/>
              <a:gd name="connsiteY3" fmla="*/ 432262 h 432262"/>
              <a:gd name="connsiteX4" fmla="*/ 12092 w 3484965"/>
              <a:gd name="connsiteY4" fmla="*/ 432262 h 432262"/>
              <a:gd name="connsiteX0" fmla="*/ 12092 w 3561165"/>
              <a:gd name="connsiteY0" fmla="*/ 429561 h 429561"/>
              <a:gd name="connsiteX1" fmla="*/ 0 w 3561165"/>
              <a:gd name="connsiteY1" fmla="*/ 0 h 429561"/>
              <a:gd name="connsiteX2" fmla="*/ 3561165 w 3561165"/>
              <a:gd name="connsiteY2" fmla="*/ 2062 h 429561"/>
              <a:gd name="connsiteX3" fmla="*/ 3218958 w 3561165"/>
              <a:gd name="connsiteY3" fmla="*/ 429561 h 429561"/>
              <a:gd name="connsiteX4" fmla="*/ 12092 w 3561165"/>
              <a:gd name="connsiteY4" fmla="*/ 429561 h 42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1165" h="429561">
                <a:moveTo>
                  <a:pt x="12092" y="429561"/>
                </a:moveTo>
                <a:lnTo>
                  <a:pt x="0" y="0"/>
                </a:lnTo>
                <a:lnTo>
                  <a:pt x="3561165" y="2062"/>
                </a:lnTo>
                <a:lnTo>
                  <a:pt x="3218958" y="429561"/>
                </a:lnTo>
                <a:lnTo>
                  <a:pt x="12092" y="429561"/>
                </a:lnTo>
                <a:close/>
              </a:path>
            </a:pathLst>
          </a:cu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A7EF2-7D98-4F01-9C58-1FD81CE6F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549" y="1561639"/>
            <a:ext cx="10515600" cy="4200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086623-624A-4822-B74F-A729818C1C3A}"/>
              </a:ext>
            </a:extLst>
          </p:cNvPr>
          <p:cNvSpPr txBox="1">
            <a:spLocks/>
          </p:cNvSpPr>
          <p:nvPr userDrawn="1"/>
        </p:nvSpPr>
        <p:spPr>
          <a:xfrm>
            <a:off x="83127" y="0"/>
            <a:ext cx="12192000" cy="861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AE3E4-3493-4A4B-B80A-4CA3828431DB}"/>
              </a:ext>
            </a:extLst>
          </p:cNvPr>
          <p:cNvSpPr txBox="1"/>
          <p:nvPr userDrawn="1"/>
        </p:nvSpPr>
        <p:spPr>
          <a:xfrm>
            <a:off x="83127" y="114532"/>
            <a:ext cx="455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827E81-4249-4ED5-86FA-00CB227EC654}"/>
              </a:ext>
            </a:extLst>
          </p:cNvPr>
          <p:cNvSpPr/>
          <p:nvPr userDrawn="1"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5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F0D8B29B-5F90-48CB-9BF9-D11E4CC93D87}"/>
              </a:ext>
            </a:extLst>
          </p:cNvPr>
          <p:cNvSpPr/>
          <p:nvPr userDrawn="1"/>
        </p:nvSpPr>
        <p:spPr>
          <a:xfrm>
            <a:off x="1511908" y="351254"/>
            <a:ext cx="3561165" cy="429561"/>
          </a:xfrm>
          <a:custGeom>
            <a:avLst/>
            <a:gdLst>
              <a:gd name="connsiteX0" fmla="*/ 0 w 3314931"/>
              <a:gd name="connsiteY0" fmla="*/ 432262 h 432262"/>
              <a:gd name="connsiteX1" fmla="*/ 108066 w 3314931"/>
              <a:gd name="connsiteY1" fmla="*/ 0 h 432262"/>
              <a:gd name="connsiteX2" fmla="*/ 3314931 w 3314931"/>
              <a:gd name="connsiteY2" fmla="*/ 0 h 432262"/>
              <a:gd name="connsiteX3" fmla="*/ 3206866 w 3314931"/>
              <a:gd name="connsiteY3" fmla="*/ 432262 h 432262"/>
              <a:gd name="connsiteX4" fmla="*/ 0 w 3314931"/>
              <a:gd name="connsiteY4" fmla="*/ 432262 h 432262"/>
              <a:gd name="connsiteX0" fmla="*/ 0 w 3472873"/>
              <a:gd name="connsiteY0" fmla="*/ 432262 h 432262"/>
              <a:gd name="connsiteX1" fmla="*/ 108066 w 3472873"/>
              <a:gd name="connsiteY1" fmla="*/ 0 h 432262"/>
              <a:gd name="connsiteX2" fmla="*/ 3472873 w 3472873"/>
              <a:gd name="connsiteY2" fmla="*/ 0 h 432262"/>
              <a:gd name="connsiteX3" fmla="*/ 3206866 w 3472873"/>
              <a:gd name="connsiteY3" fmla="*/ 432262 h 432262"/>
              <a:gd name="connsiteX4" fmla="*/ 0 w 3472873"/>
              <a:gd name="connsiteY4" fmla="*/ 432262 h 432262"/>
              <a:gd name="connsiteX0" fmla="*/ 0 w 3472873"/>
              <a:gd name="connsiteY0" fmla="*/ 432262 h 432262"/>
              <a:gd name="connsiteX1" fmla="*/ 108066 w 3472873"/>
              <a:gd name="connsiteY1" fmla="*/ 0 h 432262"/>
              <a:gd name="connsiteX2" fmla="*/ 3472873 w 3472873"/>
              <a:gd name="connsiteY2" fmla="*/ 0 h 432262"/>
              <a:gd name="connsiteX3" fmla="*/ 3206866 w 3472873"/>
              <a:gd name="connsiteY3" fmla="*/ 432262 h 432262"/>
              <a:gd name="connsiteX4" fmla="*/ 0 w 3472873"/>
              <a:gd name="connsiteY4" fmla="*/ 432262 h 432262"/>
              <a:gd name="connsiteX0" fmla="*/ 0 w 3472873"/>
              <a:gd name="connsiteY0" fmla="*/ 432262 h 432262"/>
              <a:gd name="connsiteX1" fmla="*/ 16626 w 3472873"/>
              <a:gd name="connsiteY1" fmla="*/ 0 h 432262"/>
              <a:gd name="connsiteX2" fmla="*/ 3472873 w 3472873"/>
              <a:gd name="connsiteY2" fmla="*/ 0 h 432262"/>
              <a:gd name="connsiteX3" fmla="*/ 3206866 w 3472873"/>
              <a:gd name="connsiteY3" fmla="*/ 432262 h 432262"/>
              <a:gd name="connsiteX4" fmla="*/ 0 w 3472873"/>
              <a:gd name="connsiteY4" fmla="*/ 432262 h 432262"/>
              <a:gd name="connsiteX0" fmla="*/ 31142 w 3504015"/>
              <a:gd name="connsiteY0" fmla="*/ 439086 h 439086"/>
              <a:gd name="connsiteX1" fmla="*/ 0 w 3504015"/>
              <a:gd name="connsiteY1" fmla="*/ 0 h 439086"/>
              <a:gd name="connsiteX2" fmla="*/ 3504015 w 3504015"/>
              <a:gd name="connsiteY2" fmla="*/ 6824 h 439086"/>
              <a:gd name="connsiteX3" fmla="*/ 3238008 w 3504015"/>
              <a:gd name="connsiteY3" fmla="*/ 439086 h 439086"/>
              <a:gd name="connsiteX4" fmla="*/ 31142 w 3504015"/>
              <a:gd name="connsiteY4" fmla="*/ 439086 h 439086"/>
              <a:gd name="connsiteX0" fmla="*/ 0 w 3472873"/>
              <a:gd name="connsiteY0" fmla="*/ 439086 h 439086"/>
              <a:gd name="connsiteX1" fmla="*/ 11721 w 3472873"/>
              <a:gd name="connsiteY1" fmla="*/ 0 h 439086"/>
              <a:gd name="connsiteX2" fmla="*/ 3472873 w 3472873"/>
              <a:gd name="connsiteY2" fmla="*/ 6824 h 439086"/>
              <a:gd name="connsiteX3" fmla="*/ 3206866 w 3472873"/>
              <a:gd name="connsiteY3" fmla="*/ 439086 h 439086"/>
              <a:gd name="connsiteX4" fmla="*/ 0 w 3472873"/>
              <a:gd name="connsiteY4" fmla="*/ 439086 h 439086"/>
              <a:gd name="connsiteX0" fmla="*/ 12092 w 3484965"/>
              <a:gd name="connsiteY0" fmla="*/ 432262 h 432262"/>
              <a:gd name="connsiteX1" fmla="*/ 0 w 3484965"/>
              <a:gd name="connsiteY1" fmla="*/ 2701 h 432262"/>
              <a:gd name="connsiteX2" fmla="*/ 3484965 w 3484965"/>
              <a:gd name="connsiteY2" fmla="*/ 0 h 432262"/>
              <a:gd name="connsiteX3" fmla="*/ 3218958 w 3484965"/>
              <a:gd name="connsiteY3" fmla="*/ 432262 h 432262"/>
              <a:gd name="connsiteX4" fmla="*/ 12092 w 3484965"/>
              <a:gd name="connsiteY4" fmla="*/ 432262 h 432262"/>
              <a:gd name="connsiteX0" fmla="*/ 12092 w 3561165"/>
              <a:gd name="connsiteY0" fmla="*/ 429561 h 429561"/>
              <a:gd name="connsiteX1" fmla="*/ 0 w 3561165"/>
              <a:gd name="connsiteY1" fmla="*/ 0 h 429561"/>
              <a:gd name="connsiteX2" fmla="*/ 3561165 w 3561165"/>
              <a:gd name="connsiteY2" fmla="*/ 2062 h 429561"/>
              <a:gd name="connsiteX3" fmla="*/ 3218958 w 3561165"/>
              <a:gd name="connsiteY3" fmla="*/ 429561 h 429561"/>
              <a:gd name="connsiteX4" fmla="*/ 12092 w 3561165"/>
              <a:gd name="connsiteY4" fmla="*/ 429561 h 42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1165" h="429561">
                <a:moveTo>
                  <a:pt x="12092" y="429561"/>
                </a:moveTo>
                <a:lnTo>
                  <a:pt x="0" y="0"/>
                </a:lnTo>
                <a:lnTo>
                  <a:pt x="3561165" y="2062"/>
                </a:lnTo>
                <a:lnTo>
                  <a:pt x="3218958" y="429561"/>
                </a:lnTo>
                <a:lnTo>
                  <a:pt x="12092" y="429561"/>
                </a:lnTo>
                <a:close/>
              </a:path>
            </a:pathLst>
          </a:custGeom>
          <a:solidFill>
            <a:srgbClr val="005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CD1245-26E1-41EE-A042-30ED0119F087}"/>
              </a:ext>
            </a:extLst>
          </p:cNvPr>
          <p:cNvGrpSpPr/>
          <p:nvPr userDrawn="1"/>
        </p:nvGrpSpPr>
        <p:grpSpPr>
          <a:xfrm>
            <a:off x="6340477" y="5909368"/>
            <a:ext cx="5848139" cy="647276"/>
            <a:chOff x="6349186" y="5909368"/>
            <a:chExt cx="5848139" cy="647276"/>
          </a:xfrm>
        </p:grpSpPr>
        <p:sp>
          <p:nvSpPr>
            <p:cNvPr id="12" name="Parallelogram 5">
              <a:extLst>
                <a:ext uri="{FF2B5EF4-FFF2-40B4-BE49-F238E27FC236}">
                  <a16:creationId xmlns:a16="http://schemas.microsoft.com/office/drawing/2014/main" id="{288CD4EE-2023-49BD-BA9D-0200085C82A0}"/>
                </a:ext>
              </a:extLst>
            </p:cNvPr>
            <p:cNvSpPr/>
            <p:nvPr userDrawn="1"/>
          </p:nvSpPr>
          <p:spPr>
            <a:xfrm flipH="1" flipV="1">
              <a:off x="6349186" y="5909368"/>
              <a:ext cx="3888707" cy="647276"/>
            </a:xfrm>
            <a:custGeom>
              <a:avLst/>
              <a:gdLst>
                <a:gd name="connsiteX0" fmla="*/ 0 w 3314931"/>
                <a:gd name="connsiteY0" fmla="*/ 432262 h 432262"/>
                <a:gd name="connsiteX1" fmla="*/ 108066 w 3314931"/>
                <a:gd name="connsiteY1" fmla="*/ 0 h 432262"/>
                <a:gd name="connsiteX2" fmla="*/ 3314931 w 3314931"/>
                <a:gd name="connsiteY2" fmla="*/ 0 h 432262"/>
                <a:gd name="connsiteX3" fmla="*/ 3206866 w 3314931"/>
                <a:gd name="connsiteY3" fmla="*/ 432262 h 432262"/>
                <a:gd name="connsiteX4" fmla="*/ 0 w 3314931"/>
                <a:gd name="connsiteY4" fmla="*/ 432262 h 432262"/>
                <a:gd name="connsiteX0" fmla="*/ 0 w 3472873"/>
                <a:gd name="connsiteY0" fmla="*/ 432262 h 432262"/>
                <a:gd name="connsiteX1" fmla="*/ 10806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0 w 3472873"/>
                <a:gd name="connsiteY0" fmla="*/ 432262 h 432262"/>
                <a:gd name="connsiteX1" fmla="*/ 10806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0 w 3472873"/>
                <a:gd name="connsiteY0" fmla="*/ 432262 h 432262"/>
                <a:gd name="connsiteX1" fmla="*/ 1662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31142 w 3504015"/>
                <a:gd name="connsiteY0" fmla="*/ 439086 h 439086"/>
                <a:gd name="connsiteX1" fmla="*/ 0 w 3504015"/>
                <a:gd name="connsiteY1" fmla="*/ 0 h 439086"/>
                <a:gd name="connsiteX2" fmla="*/ 3504015 w 3504015"/>
                <a:gd name="connsiteY2" fmla="*/ 6824 h 439086"/>
                <a:gd name="connsiteX3" fmla="*/ 3238008 w 3504015"/>
                <a:gd name="connsiteY3" fmla="*/ 439086 h 439086"/>
                <a:gd name="connsiteX4" fmla="*/ 31142 w 3504015"/>
                <a:gd name="connsiteY4" fmla="*/ 439086 h 439086"/>
                <a:gd name="connsiteX0" fmla="*/ 0 w 3472873"/>
                <a:gd name="connsiteY0" fmla="*/ 439086 h 439086"/>
                <a:gd name="connsiteX1" fmla="*/ 11721 w 3472873"/>
                <a:gd name="connsiteY1" fmla="*/ 0 h 439086"/>
                <a:gd name="connsiteX2" fmla="*/ 3472873 w 3472873"/>
                <a:gd name="connsiteY2" fmla="*/ 6824 h 439086"/>
                <a:gd name="connsiteX3" fmla="*/ 3206866 w 3472873"/>
                <a:gd name="connsiteY3" fmla="*/ 439086 h 439086"/>
                <a:gd name="connsiteX4" fmla="*/ 0 w 3472873"/>
                <a:gd name="connsiteY4" fmla="*/ 439086 h 439086"/>
                <a:gd name="connsiteX0" fmla="*/ 12092 w 3484965"/>
                <a:gd name="connsiteY0" fmla="*/ 432262 h 432262"/>
                <a:gd name="connsiteX1" fmla="*/ 0 w 3484965"/>
                <a:gd name="connsiteY1" fmla="*/ 2701 h 432262"/>
                <a:gd name="connsiteX2" fmla="*/ 3484965 w 3484965"/>
                <a:gd name="connsiteY2" fmla="*/ 0 h 432262"/>
                <a:gd name="connsiteX3" fmla="*/ 3218958 w 3484965"/>
                <a:gd name="connsiteY3" fmla="*/ 432262 h 432262"/>
                <a:gd name="connsiteX4" fmla="*/ 12092 w 3484965"/>
                <a:gd name="connsiteY4" fmla="*/ 432262 h 432262"/>
                <a:gd name="connsiteX0" fmla="*/ 12092 w 3561165"/>
                <a:gd name="connsiteY0" fmla="*/ 429561 h 429561"/>
                <a:gd name="connsiteX1" fmla="*/ 0 w 3561165"/>
                <a:gd name="connsiteY1" fmla="*/ 0 h 429561"/>
                <a:gd name="connsiteX2" fmla="*/ 3561165 w 3561165"/>
                <a:gd name="connsiteY2" fmla="*/ 2062 h 429561"/>
                <a:gd name="connsiteX3" fmla="*/ 3218958 w 3561165"/>
                <a:gd name="connsiteY3" fmla="*/ 429561 h 429561"/>
                <a:gd name="connsiteX4" fmla="*/ 12092 w 3561165"/>
                <a:gd name="connsiteY4" fmla="*/ 429561 h 429561"/>
                <a:gd name="connsiteX0" fmla="*/ 12092 w 3561165"/>
                <a:gd name="connsiteY0" fmla="*/ 429561 h 743070"/>
                <a:gd name="connsiteX1" fmla="*/ 0 w 3561165"/>
                <a:gd name="connsiteY1" fmla="*/ 0 h 743070"/>
                <a:gd name="connsiteX2" fmla="*/ 3561165 w 3561165"/>
                <a:gd name="connsiteY2" fmla="*/ 2062 h 743070"/>
                <a:gd name="connsiteX3" fmla="*/ 3349587 w 3561165"/>
                <a:gd name="connsiteY3" fmla="*/ 743070 h 743070"/>
                <a:gd name="connsiteX4" fmla="*/ 12092 w 3561165"/>
                <a:gd name="connsiteY4" fmla="*/ 429561 h 743070"/>
                <a:gd name="connsiteX0" fmla="*/ 12092 w 3883382"/>
                <a:gd name="connsiteY0" fmla="*/ 429561 h 743070"/>
                <a:gd name="connsiteX1" fmla="*/ 0 w 3883382"/>
                <a:gd name="connsiteY1" fmla="*/ 0 h 743070"/>
                <a:gd name="connsiteX2" fmla="*/ 3883382 w 3883382"/>
                <a:gd name="connsiteY2" fmla="*/ 97856 h 743070"/>
                <a:gd name="connsiteX3" fmla="*/ 3349587 w 3883382"/>
                <a:gd name="connsiteY3" fmla="*/ 743070 h 743070"/>
                <a:gd name="connsiteX4" fmla="*/ 12092 w 3883382"/>
                <a:gd name="connsiteY4" fmla="*/ 429561 h 743070"/>
                <a:gd name="connsiteX0" fmla="*/ 0 w 3888707"/>
                <a:gd name="connsiteY0" fmla="*/ 725652 h 743070"/>
                <a:gd name="connsiteX1" fmla="*/ 5325 w 3888707"/>
                <a:gd name="connsiteY1" fmla="*/ 0 h 743070"/>
                <a:gd name="connsiteX2" fmla="*/ 3888707 w 3888707"/>
                <a:gd name="connsiteY2" fmla="*/ 97856 h 743070"/>
                <a:gd name="connsiteX3" fmla="*/ 3354912 w 3888707"/>
                <a:gd name="connsiteY3" fmla="*/ 743070 h 743070"/>
                <a:gd name="connsiteX4" fmla="*/ 0 w 3888707"/>
                <a:gd name="connsiteY4" fmla="*/ 725652 h 743070"/>
                <a:gd name="connsiteX0" fmla="*/ 0 w 3888707"/>
                <a:gd name="connsiteY0" fmla="*/ 743069 h 743070"/>
                <a:gd name="connsiteX1" fmla="*/ 5325 w 3888707"/>
                <a:gd name="connsiteY1" fmla="*/ 0 h 743070"/>
                <a:gd name="connsiteX2" fmla="*/ 3888707 w 3888707"/>
                <a:gd name="connsiteY2" fmla="*/ 97856 h 743070"/>
                <a:gd name="connsiteX3" fmla="*/ 3354912 w 3888707"/>
                <a:gd name="connsiteY3" fmla="*/ 743070 h 743070"/>
                <a:gd name="connsiteX4" fmla="*/ 0 w 3888707"/>
                <a:gd name="connsiteY4" fmla="*/ 743069 h 743070"/>
                <a:gd name="connsiteX0" fmla="*/ 0 w 3888707"/>
                <a:gd name="connsiteY0" fmla="*/ 647275 h 647276"/>
                <a:gd name="connsiteX1" fmla="*/ 5325 w 3888707"/>
                <a:gd name="connsiteY1" fmla="*/ 0 h 647276"/>
                <a:gd name="connsiteX2" fmla="*/ 3888707 w 3888707"/>
                <a:gd name="connsiteY2" fmla="*/ 2062 h 647276"/>
                <a:gd name="connsiteX3" fmla="*/ 3354912 w 3888707"/>
                <a:gd name="connsiteY3" fmla="*/ 647276 h 647276"/>
                <a:gd name="connsiteX4" fmla="*/ 0 w 3888707"/>
                <a:gd name="connsiteY4" fmla="*/ 647275 h 64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8707" h="647276">
                  <a:moveTo>
                    <a:pt x="0" y="647275"/>
                  </a:moveTo>
                  <a:lnTo>
                    <a:pt x="5325" y="0"/>
                  </a:lnTo>
                  <a:lnTo>
                    <a:pt x="3888707" y="2062"/>
                  </a:lnTo>
                  <a:lnTo>
                    <a:pt x="3354912" y="647276"/>
                  </a:lnTo>
                  <a:lnTo>
                    <a:pt x="0" y="647275"/>
                  </a:lnTo>
                  <a:close/>
                </a:path>
              </a:pathLst>
            </a:custGeom>
            <a:solidFill>
              <a:srgbClr val="F5D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Parallelogram 5">
              <a:extLst>
                <a:ext uri="{FF2B5EF4-FFF2-40B4-BE49-F238E27FC236}">
                  <a16:creationId xmlns:a16="http://schemas.microsoft.com/office/drawing/2014/main" id="{AEA12E58-9D16-4AF2-AD06-E952039F77E5}"/>
                </a:ext>
              </a:extLst>
            </p:cNvPr>
            <p:cNvSpPr/>
            <p:nvPr userDrawn="1"/>
          </p:nvSpPr>
          <p:spPr>
            <a:xfrm flipH="1" flipV="1">
              <a:off x="7206983" y="5909368"/>
              <a:ext cx="3888707" cy="647276"/>
            </a:xfrm>
            <a:custGeom>
              <a:avLst/>
              <a:gdLst>
                <a:gd name="connsiteX0" fmla="*/ 0 w 3314931"/>
                <a:gd name="connsiteY0" fmla="*/ 432262 h 432262"/>
                <a:gd name="connsiteX1" fmla="*/ 108066 w 3314931"/>
                <a:gd name="connsiteY1" fmla="*/ 0 h 432262"/>
                <a:gd name="connsiteX2" fmla="*/ 3314931 w 3314931"/>
                <a:gd name="connsiteY2" fmla="*/ 0 h 432262"/>
                <a:gd name="connsiteX3" fmla="*/ 3206866 w 3314931"/>
                <a:gd name="connsiteY3" fmla="*/ 432262 h 432262"/>
                <a:gd name="connsiteX4" fmla="*/ 0 w 3314931"/>
                <a:gd name="connsiteY4" fmla="*/ 432262 h 432262"/>
                <a:gd name="connsiteX0" fmla="*/ 0 w 3472873"/>
                <a:gd name="connsiteY0" fmla="*/ 432262 h 432262"/>
                <a:gd name="connsiteX1" fmla="*/ 10806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0 w 3472873"/>
                <a:gd name="connsiteY0" fmla="*/ 432262 h 432262"/>
                <a:gd name="connsiteX1" fmla="*/ 10806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0 w 3472873"/>
                <a:gd name="connsiteY0" fmla="*/ 432262 h 432262"/>
                <a:gd name="connsiteX1" fmla="*/ 1662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31142 w 3504015"/>
                <a:gd name="connsiteY0" fmla="*/ 439086 h 439086"/>
                <a:gd name="connsiteX1" fmla="*/ 0 w 3504015"/>
                <a:gd name="connsiteY1" fmla="*/ 0 h 439086"/>
                <a:gd name="connsiteX2" fmla="*/ 3504015 w 3504015"/>
                <a:gd name="connsiteY2" fmla="*/ 6824 h 439086"/>
                <a:gd name="connsiteX3" fmla="*/ 3238008 w 3504015"/>
                <a:gd name="connsiteY3" fmla="*/ 439086 h 439086"/>
                <a:gd name="connsiteX4" fmla="*/ 31142 w 3504015"/>
                <a:gd name="connsiteY4" fmla="*/ 439086 h 439086"/>
                <a:gd name="connsiteX0" fmla="*/ 0 w 3472873"/>
                <a:gd name="connsiteY0" fmla="*/ 439086 h 439086"/>
                <a:gd name="connsiteX1" fmla="*/ 11721 w 3472873"/>
                <a:gd name="connsiteY1" fmla="*/ 0 h 439086"/>
                <a:gd name="connsiteX2" fmla="*/ 3472873 w 3472873"/>
                <a:gd name="connsiteY2" fmla="*/ 6824 h 439086"/>
                <a:gd name="connsiteX3" fmla="*/ 3206866 w 3472873"/>
                <a:gd name="connsiteY3" fmla="*/ 439086 h 439086"/>
                <a:gd name="connsiteX4" fmla="*/ 0 w 3472873"/>
                <a:gd name="connsiteY4" fmla="*/ 439086 h 439086"/>
                <a:gd name="connsiteX0" fmla="*/ 12092 w 3484965"/>
                <a:gd name="connsiteY0" fmla="*/ 432262 h 432262"/>
                <a:gd name="connsiteX1" fmla="*/ 0 w 3484965"/>
                <a:gd name="connsiteY1" fmla="*/ 2701 h 432262"/>
                <a:gd name="connsiteX2" fmla="*/ 3484965 w 3484965"/>
                <a:gd name="connsiteY2" fmla="*/ 0 h 432262"/>
                <a:gd name="connsiteX3" fmla="*/ 3218958 w 3484965"/>
                <a:gd name="connsiteY3" fmla="*/ 432262 h 432262"/>
                <a:gd name="connsiteX4" fmla="*/ 12092 w 3484965"/>
                <a:gd name="connsiteY4" fmla="*/ 432262 h 432262"/>
                <a:gd name="connsiteX0" fmla="*/ 12092 w 3561165"/>
                <a:gd name="connsiteY0" fmla="*/ 429561 h 429561"/>
                <a:gd name="connsiteX1" fmla="*/ 0 w 3561165"/>
                <a:gd name="connsiteY1" fmla="*/ 0 h 429561"/>
                <a:gd name="connsiteX2" fmla="*/ 3561165 w 3561165"/>
                <a:gd name="connsiteY2" fmla="*/ 2062 h 429561"/>
                <a:gd name="connsiteX3" fmla="*/ 3218958 w 3561165"/>
                <a:gd name="connsiteY3" fmla="*/ 429561 h 429561"/>
                <a:gd name="connsiteX4" fmla="*/ 12092 w 3561165"/>
                <a:gd name="connsiteY4" fmla="*/ 429561 h 429561"/>
                <a:gd name="connsiteX0" fmla="*/ 12092 w 3561165"/>
                <a:gd name="connsiteY0" fmla="*/ 429561 h 743070"/>
                <a:gd name="connsiteX1" fmla="*/ 0 w 3561165"/>
                <a:gd name="connsiteY1" fmla="*/ 0 h 743070"/>
                <a:gd name="connsiteX2" fmla="*/ 3561165 w 3561165"/>
                <a:gd name="connsiteY2" fmla="*/ 2062 h 743070"/>
                <a:gd name="connsiteX3" fmla="*/ 3349587 w 3561165"/>
                <a:gd name="connsiteY3" fmla="*/ 743070 h 743070"/>
                <a:gd name="connsiteX4" fmla="*/ 12092 w 3561165"/>
                <a:gd name="connsiteY4" fmla="*/ 429561 h 743070"/>
                <a:gd name="connsiteX0" fmla="*/ 12092 w 3883382"/>
                <a:gd name="connsiteY0" fmla="*/ 429561 h 743070"/>
                <a:gd name="connsiteX1" fmla="*/ 0 w 3883382"/>
                <a:gd name="connsiteY1" fmla="*/ 0 h 743070"/>
                <a:gd name="connsiteX2" fmla="*/ 3883382 w 3883382"/>
                <a:gd name="connsiteY2" fmla="*/ 97856 h 743070"/>
                <a:gd name="connsiteX3" fmla="*/ 3349587 w 3883382"/>
                <a:gd name="connsiteY3" fmla="*/ 743070 h 743070"/>
                <a:gd name="connsiteX4" fmla="*/ 12092 w 3883382"/>
                <a:gd name="connsiteY4" fmla="*/ 429561 h 743070"/>
                <a:gd name="connsiteX0" fmla="*/ 0 w 3888707"/>
                <a:gd name="connsiteY0" fmla="*/ 725652 h 743070"/>
                <a:gd name="connsiteX1" fmla="*/ 5325 w 3888707"/>
                <a:gd name="connsiteY1" fmla="*/ 0 h 743070"/>
                <a:gd name="connsiteX2" fmla="*/ 3888707 w 3888707"/>
                <a:gd name="connsiteY2" fmla="*/ 97856 h 743070"/>
                <a:gd name="connsiteX3" fmla="*/ 3354912 w 3888707"/>
                <a:gd name="connsiteY3" fmla="*/ 743070 h 743070"/>
                <a:gd name="connsiteX4" fmla="*/ 0 w 3888707"/>
                <a:gd name="connsiteY4" fmla="*/ 725652 h 743070"/>
                <a:gd name="connsiteX0" fmla="*/ 0 w 3888707"/>
                <a:gd name="connsiteY0" fmla="*/ 743069 h 743070"/>
                <a:gd name="connsiteX1" fmla="*/ 5325 w 3888707"/>
                <a:gd name="connsiteY1" fmla="*/ 0 h 743070"/>
                <a:gd name="connsiteX2" fmla="*/ 3888707 w 3888707"/>
                <a:gd name="connsiteY2" fmla="*/ 97856 h 743070"/>
                <a:gd name="connsiteX3" fmla="*/ 3354912 w 3888707"/>
                <a:gd name="connsiteY3" fmla="*/ 743070 h 743070"/>
                <a:gd name="connsiteX4" fmla="*/ 0 w 3888707"/>
                <a:gd name="connsiteY4" fmla="*/ 743069 h 743070"/>
                <a:gd name="connsiteX0" fmla="*/ 0 w 3888707"/>
                <a:gd name="connsiteY0" fmla="*/ 647275 h 647276"/>
                <a:gd name="connsiteX1" fmla="*/ 5325 w 3888707"/>
                <a:gd name="connsiteY1" fmla="*/ 0 h 647276"/>
                <a:gd name="connsiteX2" fmla="*/ 3888707 w 3888707"/>
                <a:gd name="connsiteY2" fmla="*/ 2062 h 647276"/>
                <a:gd name="connsiteX3" fmla="*/ 3354912 w 3888707"/>
                <a:gd name="connsiteY3" fmla="*/ 647276 h 647276"/>
                <a:gd name="connsiteX4" fmla="*/ 0 w 3888707"/>
                <a:gd name="connsiteY4" fmla="*/ 647275 h 64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8707" h="647276">
                  <a:moveTo>
                    <a:pt x="0" y="647275"/>
                  </a:moveTo>
                  <a:lnTo>
                    <a:pt x="5325" y="0"/>
                  </a:lnTo>
                  <a:lnTo>
                    <a:pt x="3888707" y="2062"/>
                  </a:lnTo>
                  <a:lnTo>
                    <a:pt x="3354912" y="647276"/>
                  </a:lnTo>
                  <a:lnTo>
                    <a:pt x="0" y="647275"/>
                  </a:lnTo>
                  <a:close/>
                </a:path>
              </a:pathLst>
            </a:custGeom>
            <a:solidFill>
              <a:srgbClr val="EEC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Parallelogram 5">
              <a:extLst>
                <a:ext uri="{FF2B5EF4-FFF2-40B4-BE49-F238E27FC236}">
                  <a16:creationId xmlns:a16="http://schemas.microsoft.com/office/drawing/2014/main" id="{A768CCB0-A5C0-419E-AF37-1D1437EA3A8C}"/>
                </a:ext>
              </a:extLst>
            </p:cNvPr>
            <p:cNvSpPr/>
            <p:nvPr userDrawn="1"/>
          </p:nvSpPr>
          <p:spPr>
            <a:xfrm flipH="1" flipV="1">
              <a:off x="8308618" y="5909368"/>
              <a:ext cx="3888707" cy="647276"/>
            </a:xfrm>
            <a:custGeom>
              <a:avLst/>
              <a:gdLst>
                <a:gd name="connsiteX0" fmla="*/ 0 w 3314931"/>
                <a:gd name="connsiteY0" fmla="*/ 432262 h 432262"/>
                <a:gd name="connsiteX1" fmla="*/ 108066 w 3314931"/>
                <a:gd name="connsiteY1" fmla="*/ 0 h 432262"/>
                <a:gd name="connsiteX2" fmla="*/ 3314931 w 3314931"/>
                <a:gd name="connsiteY2" fmla="*/ 0 h 432262"/>
                <a:gd name="connsiteX3" fmla="*/ 3206866 w 3314931"/>
                <a:gd name="connsiteY3" fmla="*/ 432262 h 432262"/>
                <a:gd name="connsiteX4" fmla="*/ 0 w 3314931"/>
                <a:gd name="connsiteY4" fmla="*/ 432262 h 432262"/>
                <a:gd name="connsiteX0" fmla="*/ 0 w 3472873"/>
                <a:gd name="connsiteY0" fmla="*/ 432262 h 432262"/>
                <a:gd name="connsiteX1" fmla="*/ 10806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0 w 3472873"/>
                <a:gd name="connsiteY0" fmla="*/ 432262 h 432262"/>
                <a:gd name="connsiteX1" fmla="*/ 10806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0 w 3472873"/>
                <a:gd name="connsiteY0" fmla="*/ 432262 h 432262"/>
                <a:gd name="connsiteX1" fmla="*/ 16626 w 3472873"/>
                <a:gd name="connsiteY1" fmla="*/ 0 h 432262"/>
                <a:gd name="connsiteX2" fmla="*/ 3472873 w 3472873"/>
                <a:gd name="connsiteY2" fmla="*/ 0 h 432262"/>
                <a:gd name="connsiteX3" fmla="*/ 3206866 w 3472873"/>
                <a:gd name="connsiteY3" fmla="*/ 432262 h 432262"/>
                <a:gd name="connsiteX4" fmla="*/ 0 w 3472873"/>
                <a:gd name="connsiteY4" fmla="*/ 432262 h 432262"/>
                <a:gd name="connsiteX0" fmla="*/ 31142 w 3504015"/>
                <a:gd name="connsiteY0" fmla="*/ 439086 h 439086"/>
                <a:gd name="connsiteX1" fmla="*/ 0 w 3504015"/>
                <a:gd name="connsiteY1" fmla="*/ 0 h 439086"/>
                <a:gd name="connsiteX2" fmla="*/ 3504015 w 3504015"/>
                <a:gd name="connsiteY2" fmla="*/ 6824 h 439086"/>
                <a:gd name="connsiteX3" fmla="*/ 3238008 w 3504015"/>
                <a:gd name="connsiteY3" fmla="*/ 439086 h 439086"/>
                <a:gd name="connsiteX4" fmla="*/ 31142 w 3504015"/>
                <a:gd name="connsiteY4" fmla="*/ 439086 h 439086"/>
                <a:gd name="connsiteX0" fmla="*/ 0 w 3472873"/>
                <a:gd name="connsiteY0" fmla="*/ 439086 h 439086"/>
                <a:gd name="connsiteX1" fmla="*/ 11721 w 3472873"/>
                <a:gd name="connsiteY1" fmla="*/ 0 h 439086"/>
                <a:gd name="connsiteX2" fmla="*/ 3472873 w 3472873"/>
                <a:gd name="connsiteY2" fmla="*/ 6824 h 439086"/>
                <a:gd name="connsiteX3" fmla="*/ 3206866 w 3472873"/>
                <a:gd name="connsiteY3" fmla="*/ 439086 h 439086"/>
                <a:gd name="connsiteX4" fmla="*/ 0 w 3472873"/>
                <a:gd name="connsiteY4" fmla="*/ 439086 h 439086"/>
                <a:gd name="connsiteX0" fmla="*/ 12092 w 3484965"/>
                <a:gd name="connsiteY0" fmla="*/ 432262 h 432262"/>
                <a:gd name="connsiteX1" fmla="*/ 0 w 3484965"/>
                <a:gd name="connsiteY1" fmla="*/ 2701 h 432262"/>
                <a:gd name="connsiteX2" fmla="*/ 3484965 w 3484965"/>
                <a:gd name="connsiteY2" fmla="*/ 0 h 432262"/>
                <a:gd name="connsiteX3" fmla="*/ 3218958 w 3484965"/>
                <a:gd name="connsiteY3" fmla="*/ 432262 h 432262"/>
                <a:gd name="connsiteX4" fmla="*/ 12092 w 3484965"/>
                <a:gd name="connsiteY4" fmla="*/ 432262 h 432262"/>
                <a:gd name="connsiteX0" fmla="*/ 12092 w 3561165"/>
                <a:gd name="connsiteY0" fmla="*/ 429561 h 429561"/>
                <a:gd name="connsiteX1" fmla="*/ 0 w 3561165"/>
                <a:gd name="connsiteY1" fmla="*/ 0 h 429561"/>
                <a:gd name="connsiteX2" fmla="*/ 3561165 w 3561165"/>
                <a:gd name="connsiteY2" fmla="*/ 2062 h 429561"/>
                <a:gd name="connsiteX3" fmla="*/ 3218958 w 3561165"/>
                <a:gd name="connsiteY3" fmla="*/ 429561 h 429561"/>
                <a:gd name="connsiteX4" fmla="*/ 12092 w 3561165"/>
                <a:gd name="connsiteY4" fmla="*/ 429561 h 429561"/>
                <a:gd name="connsiteX0" fmla="*/ 12092 w 3561165"/>
                <a:gd name="connsiteY0" fmla="*/ 429561 h 743070"/>
                <a:gd name="connsiteX1" fmla="*/ 0 w 3561165"/>
                <a:gd name="connsiteY1" fmla="*/ 0 h 743070"/>
                <a:gd name="connsiteX2" fmla="*/ 3561165 w 3561165"/>
                <a:gd name="connsiteY2" fmla="*/ 2062 h 743070"/>
                <a:gd name="connsiteX3" fmla="*/ 3349587 w 3561165"/>
                <a:gd name="connsiteY3" fmla="*/ 743070 h 743070"/>
                <a:gd name="connsiteX4" fmla="*/ 12092 w 3561165"/>
                <a:gd name="connsiteY4" fmla="*/ 429561 h 743070"/>
                <a:gd name="connsiteX0" fmla="*/ 12092 w 3883382"/>
                <a:gd name="connsiteY0" fmla="*/ 429561 h 743070"/>
                <a:gd name="connsiteX1" fmla="*/ 0 w 3883382"/>
                <a:gd name="connsiteY1" fmla="*/ 0 h 743070"/>
                <a:gd name="connsiteX2" fmla="*/ 3883382 w 3883382"/>
                <a:gd name="connsiteY2" fmla="*/ 97856 h 743070"/>
                <a:gd name="connsiteX3" fmla="*/ 3349587 w 3883382"/>
                <a:gd name="connsiteY3" fmla="*/ 743070 h 743070"/>
                <a:gd name="connsiteX4" fmla="*/ 12092 w 3883382"/>
                <a:gd name="connsiteY4" fmla="*/ 429561 h 743070"/>
                <a:gd name="connsiteX0" fmla="*/ 0 w 3888707"/>
                <a:gd name="connsiteY0" fmla="*/ 725652 h 743070"/>
                <a:gd name="connsiteX1" fmla="*/ 5325 w 3888707"/>
                <a:gd name="connsiteY1" fmla="*/ 0 h 743070"/>
                <a:gd name="connsiteX2" fmla="*/ 3888707 w 3888707"/>
                <a:gd name="connsiteY2" fmla="*/ 97856 h 743070"/>
                <a:gd name="connsiteX3" fmla="*/ 3354912 w 3888707"/>
                <a:gd name="connsiteY3" fmla="*/ 743070 h 743070"/>
                <a:gd name="connsiteX4" fmla="*/ 0 w 3888707"/>
                <a:gd name="connsiteY4" fmla="*/ 725652 h 743070"/>
                <a:gd name="connsiteX0" fmla="*/ 0 w 3888707"/>
                <a:gd name="connsiteY0" fmla="*/ 743069 h 743070"/>
                <a:gd name="connsiteX1" fmla="*/ 5325 w 3888707"/>
                <a:gd name="connsiteY1" fmla="*/ 0 h 743070"/>
                <a:gd name="connsiteX2" fmla="*/ 3888707 w 3888707"/>
                <a:gd name="connsiteY2" fmla="*/ 97856 h 743070"/>
                <a:gd name="connsiteX3" fmla="*/ 3354912 w 3888707"/>
                <a:gd name="connsiteY3" fmla="*/ 743070 h 743070"/>
                <a:gd name="connsiteX4" fmla="*/ 0 w 3888707"/>
                <a:gd name="connsiteY4" fmla="*/ 743069 h 743070"/>
                <a:gd name="connsiteX0" fmla="*/ 0 w 3888707"/>
                <a:gd name="connsiteY0" fmla="*/ 647275 h 647276"/>
                <a:gd name="connsiteX1" fmla="*/ 5325 w 3888707"/>
                <a:gd name="connsiteY1" fmla="*/ 0 h 647276"/>
                <a:gd name="connsiteX2" fmla="*/ 3888707 w 3888707"/>
                <a:gd name="connsiteY2" fmla="*/ 2062 h 647276"/>
                <a:gd name="connsiteX3" fmla="*/ 3354912 w 3888707"/>
                <a:gd name="connsiteY3" fmla="*/ 647276 h 647276"/>
                <a:gd name="connsiteX4" fmla="*/ 0 w 3888707"/>
                <a:gd name="connsiteY4" fmla="*/ 647275 h 64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8707" h="647276">
                  <a:moveTo>
                    <a:pt x="0" y="647275"/>
                  </a:moveTo>
                  <a:lnTo>
                    <a:pt x="5325" y="0"/>
                  </a:lnTo>
                  <a:lnTo>
                    <a:pt x="3888707" y="2062"/>
                  </a:lnTo>
                  <a:lnTo>
                    <a:pt x="3354912" y="647276"/>
                  </a:lnTo>
                  <a:lnTo>
                    <a:pt x="0" y="647275"/>
                  </a:lnTo>
                  <a:close/>
                </a:path>
              </a:pathLst>
            </a:custGeom>
            <a:solidFill>
              <a:srgbClr val="EFC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481D2F4-43C9-4A13-BAC8-0C94930B85C4}"/>
              </a:ext>
            </a:extLst>
          </p:cNvPr>
          <p:cNvSpPr/>
          <p:nvPr userDrawn="1"/>
        </p:nvSpPr>
        <p:spPr>
          <a:xfrm>
            <a:off x="0" y="6504972"/>
            <a:ext cx="12192000" cy="353028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DD874-4579-44D8-9E1F-F8E643D5CBD8}"/>
              </a:ext>
            </a:extLst>
          </p:cNvPr>
          <p:cNvGrpSpPr/>
          <p:nvPr userDrawn="1"/>
        </p:nvGrpSpPr>
        <p:grpSpPr>
          <a:xfrm>
            <a:off x="10184331" y="6049779"/>
            <a:ext cx="1895412" cy="698749"/>
            <a:chOff x="9618276" y="5936562"/>
            <a:chExt cx="1895412" cy="698749"/>
          </a:xfrm>
        </p:grpSpPr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A7429F41-65E0-4586-A588-9DFD2E2618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0" t="13776" r="24747" b="40811"/>
            <a:stretch/>
          </p:blipFill>
          <p:spPr>
            <a:xfrm>
              <a:off x="9618276" y="5936562"/>
              <a:ext cx="719974" cy="647276"/>
            </a:xfrm>
            <a:prstGeom prst="rect">
              <a:avLst/>
            </a:prstGeom>
          </p:spPr>
        </p:pic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EC398A2D-C0EA-4865-8853-4FEEE53CBC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4" t="58201" r="24744" b="17030"/>
            <a:stretch/>
          </p:blipFill>
          <p:spPr>
            <a:xfrm>
              <a:off x="10268829" y="6024914"/>
              <a:ext cx="1244859" cy="61039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7F3BC1C-1E0E-4217-956C-FEA7865DFF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296-AE34-4D6B-9D26-C40B98927E95}"/>
              </a:ext>
            </a:extLst>
          </p:cNvPr>
          <p:cNvSpPr/>
          <p:nvPr userDrawn="1"/>
        </p:nvSpPr>
        <p:spPr>
          <a:xfrm>
            <a:off x="-1" y="963"/>
            <a:ext cx="12188615" cy="715520"/>
          </a:xfrm>
          <a:prstGeom prst="rect">
            <a:avLst/>
          </a:prstGeom>
          <a:solidFill>
            <a:srgbClr val="004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9E65D9-B850-4DEC-A8DC-F3551B7AF469}"/>
              </a:ext>
            </a:extLst>
          </p:cNvPr>
          <p:cNvSpPr/>
          <p:nvPr userDrawn="1"/>
        </p:nvSpPr>
        <p:spPr>
          <a:xfrm>
            <a:off x="3384" y="6712676"/>
            <a:ext cx="12188616" cy="143691"/>
          </a:xfrm>
          <a:prstGeom prst="rect">
            <a:avLst/>
          </a:prstGeom>
          <a:solidFill>
            <a:srgbClr val="EFC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412293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1AA9B-2966-984E-AF11-47EA310F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FE2D-ED12-2149-B1BA-0E015D89B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440A6-84BD-C646-9DC7-1ACA5D5A3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B804E-81D8-4442-A0A2-25F4FF19AC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4342A-DCDD-B446-8D4C-EB199E58B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1CCF9-F23C-C341-8064-65C2336F1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644AB-E22B-0042-BCFF-4E9D90AE7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0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729" r:id="rId54"/>
    <p:sldLayoutId id="2147483730" r:id="rId55"/>
    <p:sldLayoutId id="2147483731" r:id="rId56"/>
    <p:sldLayoutId id="2147483732" r:id="rId57"/>
    <p:sldLayoutId id="2147483733" r:id="rId58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55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553"/>
        </a:buClr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553"/>
        </a:buClr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553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553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553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rnout@retrofitacademy.or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ixabay.com/en/policeman-officer-stop-cop-uniform-23796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trofitacademy.org/midlands-toolki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retrofitacademy.org/" TargetMode="External"/><Relationship Id="rId4" Type="http://schemas.openxmlformats.org/officeDocument/2006/relationships/hyperlink" Target="https://retrofitacademy.org/pas-2035-compliance-map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947442-4E4E-474F-85C3-99A556BE4D47}"/>
              </a:ext>
            </a:extLst>
          </p:cNvPr>
          <p:cNvSpPr txBox="1"/>
          <p:nvPr/>
        </p:nvSpPr>
        <p:spPr>
          <a:xfrm>
            <a:off x="1216734" y="2621132"/>
            <a:ext cx="7622465" cy="4936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Roboto"/>
                <a:ea typeface="Roboto"/>
                <a:cs typeface="Roboto" panose="02000000000000000000" pitchFamily="2" charset="0"/>
              </a:rPr>
              <a:t>Unlock Net Zero</a:t>
            </a:r>
          </a:p>
          <a:p>
            <a:r>
              <a:rPr lang="en-GB" sz="2400" b="1" dirty="0">
                <a:solidFill>
                  <a:schemeClr val="bg1"/>
                </a:solidFill>
                <a:latin typeface="Roboto"/>
                <a:ea typeface="Roboto"/>
                <a:cs typeface="Roboto" panose="02000000000000000000" pitchFamily="2" charset="0"/>
              </a:rPr>
              <a:t>PAS 2035: on the ground…. 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75B691-4C8A-D053-69E9-9E0D09947191}"/>
              </a:ext>
            </a:extLst>
          </p:cNvPr>
          <p:cNvSpPr/>
          <p:nvPr/>
        </p:nvSpPr>
        <p:spPr>
          <a:xfrm>
            <a:off x="1216734" y="3647460"/>
            <a:ext cx="4288716" cy="1160207"/>
          </a:xfrm>
          <a:prstGeom prst="rect">
            <a:avLst/>
          </a:prstGeom>
          <a:solidFill>
            <a:srgbClr val="0045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613C7-18A2-4E38-B187-17CB76B07C49}"/>
              </a:ext>
            </a:extLst>
          </p:cNvPr>
          <p:cNvSpPr txBox="1"/>
          <p:nvPr/>
        </p:nvSpPr>
        <p:spPr>
          <a:xfrm>
            <a:off x="1339542" y="3743244"/>
            <a:ext cx="4756458" cy="94416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Roboto"/>
                <a:ea typeface="Roboto"/>
                <a:cs typeface="Roboto" panose="02000000000000000000" pitchFamily="2" charset="0"/>
              </a:rPr>
              <a:t>Arnout Andrews</a:t>
            </a:r>
          </a:p>
          <a:p>
            <a:r>
              <a:rPr lang="en-GB" sz="2000" b="1" dirty="0">
                <a:solidFill>
                  <a:schemeClr val="bg1"/>
                </a:solidFill>
                <a:latin typeface="Roboto"/>
                <a:ea typeface="Roboto"/>
                <a:cs typeface="Roboto" panose="02000000000000000000" pitchFamily="2" charset="0"/>
                <a:hlinkClick r:id="rId3"/>
              </a:rPr>
              <a:t>arnout@retrofitacademy.org</a:t>
            </a:r>
            <a:endParaRPr lang="en-GB" sz="2000" b="1" dirty="0">
              <a:solidFill>
                <a:schemeClr val="bg1"/>
              </a:solidFill>
              <a:latin typeface="Roboto"/>
              <a:ea typeface="Roboto"/>
              <a:cs typeface="Roboto" panose="02000000000000000000" pitchFamily="2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Roboto"/>
                <a:ea typeface="Roboto"/>
                <a:cs typeface="Roboto" panose="02000000000000000000" pitchFamily="2" charset="0"/>
              </a:rPr>
              <a:t>07495 339 736</a:t>
            </a:r>
            <a:endParaRPr lang="en-GB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30227D4-78CD-ABF5-BF98-93C2EBCB2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7667"/>
          <a:stretch/>
        </p:blipFill>
        <p:spPr>
          <a:xfrm>
            <a:off x="387041" y="0"/>
            <a:ext cx="1828801" cy="2223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25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91F4-7F91-1548-820A-503711F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Learn to love PAS 2035!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9616-99B1-9C4A-826E-1C9133C9F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Stop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thinking of PAS 2035 as the ‘policeman of retrofit’.</a:t>
            </a:r>
          </a:p>
          <a:p>
            <a:pPr marL="285750" indent="-285750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 2035 is your “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friend with benefits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</a:t>
            </a:r>
          </a:p>
          <a:p>
            <a:pPr marL="285750" indent="-285750"/>
            <a:endParaRPr lang="en-GB" sz="1800" b="1" dirty="0">
              <a:solidFill>
                <a:srgbClr val="00455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369DE4F-3BD3-4D84-85BC-B558240A4DD9}"/>
              </a:ext>
            </a:extLst>
          </p:cNvPr>
          <p:cNvSpPr/>
          <p:nvPr/>
        </p:nvSpPr>
        <p:spPr>
          <a:xfrm>
            <a:off x="7069127" y="3619868"/>
            <a:ext cx="2191439" cy="188877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2293CA6-0AB2-4FE9-9104-4FFC84AF0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50616" y="3428999"/>
            <a:ext cx="2472331" cy="227050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A918A-DC8B-4A5E-9588-7B438051CA21}"/>
              </a:ext>
            </a:extLst>
          </p:cNvPr>
          <p:cNvCxnSpPr>
            <a:cxnSpLocks/>
          </p:cNvCxnSpPr>
          <p:nvPr/>
        </p:nvCxnSpPr>
        <p:spPr>
          <a:xfrm>
            <a:off x="1600781" y="3569906"/>
            <a:ext cx="2772000" cy="212960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345F44-B7CC-4C3D-8718-7927B053FE79}"/>
              </a:ext>
            </a:extLst>
          </p:cNvPr>
          <p:cNvCxnSpPr>
            <a:cxnSpLocks/>
          </p:cNvCxnSpPr>
          <p:nvPr/>
        </p:nvCxnSpPr>
        <p:spPr>
          <a:xfrm flipV="1">
            <a:off x="1600781" y="3569906"/>
            <a:ext cx="2772000" cy="216309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533244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91F4-7F91-1548-820A-503711F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1"/>
            <a:ext cx="10515600" cy="896938"/>
          </a:xfrm>
        </p:spPr>
        <p:txBody>
          <a:bodyPr/>
          <a:lstStyle/>
          <a:p>
            <a:r>
              <a:rPr lang="en-US" b="1" dirty="0"/>
              <a:t>Understand PAS 2035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9616-99B1-9C4A-826E-1C9133C9F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endParaRPr lang="en-GB" sz="1800" b="1" dirty="0">
              <a:solidFill>
                <a:srgbClr val="00455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2EEA2DFC-3280-2AB1-3125-78231BF6A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28852"/>
              </p:ext>
            </p:extLst>
          </p:nvPr>
        </p:nvGraphicFramePr>
        <p:xfrm>
          <a:off x="201387" y="1629809"/>
          <a:ext cx="11789225" cy="491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175">
                  <a:extLst>
                    <a:ext uri="{9D8B030D-6E8A-4147-A177-3AD203B41FA5}">
                      <a16:colId xmlns:a16="http://schemas.microsoft.com/office/drawing/2014/main" val="2134064481"/>
                    </a:ext>
                  </a:extLst>
                </a:gridCol>
                <a:gridCol w="1684175">
                  <a:extLst>
                    <a:ext uri="{9D8B030D-6E8A-4147-A177-3AD203B41FA5}">
                      <a16:colId xmlns:a16="http://schemas.microsoft.com/office/drawing/2014/main" val="671271305"/>
                    </a:ext>
                  </a:extLst>
                </a:gridCol>
                <a:gridCol w="1684175">
                  <a:extLst>
                    <a:ext uri="{9D8B030D-6E8A-4147-A177-3AD203B41FA5}">
                      <a16:colId xmlns:a16="http://schemas.microsoft.com/office/drawing/2014/main" val="4037826861"/>
                    </a:ext>
                  </a:extLst>
                </a:gridCol>
                <a:gridCol w="1658517">
                  <a:extLst>
                    <a:ext uri="{9D8B030D-6E8A-4147-A177-3AD203B41FA5}">
                      <a16:colId xmlns:a16="http://schemas.microsoft.com/office/drawing/2014/main" val="2701915264"/>
                    </a:ext>
                  </a:extLst>
                </a:gridCol>
                <a:gridCol w="1709833">
                  <a:extLst>
                    <a:ext uri="{9D8B030D-6E8A-4147-A177-3AD203B41FA5}">
                      <a16:colId xmlns:a16="http://schemas.microsoft.com/office/drawing/2014/main" val="2379218878"/>
                    </a:ext>
                  </a:extLst>
                </a:gridCol>
                <a:gridCol w="1684175">
                  <a:extLst>
                    <a:ext uri="{9D8B030D-6E8A-4147-A177-3AD203B41FA5}">
                      <a16:colId xmlns:a16="http://schemas.microsoft.com/office/drawing/2014/main" val="3594567089"/>
                    </a:ext>
                  </a:extLst>
                </a:gridCol>
                <a:gridCol w="1684175">
                  <a:extLst>
                    <a:ext uri="{9D8B030D-6E8A-4147-A177-3AD203B41FA5}">
                      <a16:colId xmlns:a16="http://schemas.microsoft.com/office/drawing/2014/main" val="2751292113"/>
                    </a:ext>
                  </a:extLst>
                </a:gridCol>
              </a:tblGrid>
              <a:tr h="81915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Stages &amp; Roles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Outcomes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Install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Evaluate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357927"/>
                  </a:ext>
                </a:extLst>
              </a:tr>
              <a:tr h="819150">
                <a:tc>
                  <a:txBody>
                    <a:bodyPr/>
                    <a:lstStyle/>
                    <a:p>
                      <a:r>
                        <a:rPr lang="en-GB" sz="2000" b="1" dirty="0"/>
                        <a:t>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974658"/>
                  </a:ext>
                </a:extLst>
              </a:tr>
              <a:tr h="819150">
                <a:tc>
                  <a:txBody>
                    <a:bodyPr/>
                    <a:lstStyle/>
                    <a:p>
                      <a:r>
                        <a:rPr lang="en-GB" sz="2000" b="1" dirty="0"/>
                        <a:t>Assessor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91129"/>
                  </a:ext>
                </a:extLst>
              </a:tr>
              <a:tr h="819150">
                <a:tc>
                  <a:txBody>
                    <a:bodyPr/>
                    <a:lstStyle/>
                    <a:p>
                      <a:r>
                        <a:rPr lang="en-GB" sz="2000" b="1" dirty="0"/>
                        <a:t>Designer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06341"/>
                  </a:ext>
                </a:extLst>
              </a:tr>
              <a:tr h="819150">
                <a:tc>
                  <a:txBody>
                    <a:bodyPr/>
                    <a:lstStyle/>
                    <a:p>
                      <a:r>
                        <a:rPr lang="en-GB" sz="2000" b="1" dirty="0"/>
                        <a:t>Installer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311001"/>
                  </a:ext>
                </a:extLst>
              </a:tr>
              <a:tr h="819150">
                <a:tc>
                  <a:txBody>
                    <a:bodyPr/>
                    <a:lstStyle/>
                    <a:p>
                      <a:r>
                        <a:rPr lang="en-GB" sz="2000" b="1" dirty="0"/>
                        <a:t>Evaluator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122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19074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91F4-7F91-1548-820A-503711F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9616-99B1-9C4A-826E-1C9133C9F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longest journey starts with a single step.”</a:t>
            </a:r>
          </a:p>
          <a:p>
            <a:pPr marL="285750" indent="-285750"/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Some people need to </a:t>
            </a:r>
            <a:r>
              <a:rPr lang="en-GB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really know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PAS 2035</a:t>
            </a:r>
          </a:p>
          <a:p>
            <a:pPr marL="285750" indent="-285750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 most of you probably do not!</a:t>
            </a:r>
          </a:p>
          <a:p>
            <a:pPr marL="285750" indent="-285750"/>
            <a:endParaRPr lang="en-GB" sz="2400" i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r>
              <a:rPr lang="en-GB" sz="2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</a:t>
            </a:r>
            <a:r>
              <a:rPr lang="en-GB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NOT </a:t>
            </a:r>
            <a:r>
              <a:rPr lang="en-GB" sz="24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need to ‘learn PAS’ to start!</a:t>
            </a:r>
          </a:p>
          <a:p>
            <a:pPr marL="285750" indent="-285750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with PAS 2035,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	….. and it will work </a:t>
            </a:r>
            <a:r>
              <a:rPr lang="en-GB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you…..</a:t>
            </a:r>
            <a:endParaRPr lang="en-GB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endParaRPr lang="en-GB" sz="1800" b="1" dirty="0">
              <a:solidFill>
                <a:srgbClr val="00455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982FE-704A-F8FA-36D3-6B8E4612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86" y="2058434"/>
            <a:ext cx="4621212" cy="46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050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17FC-2A97-4BBE-9733-A3455559AC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89075" y="549797"/>
            <a:ext cx="4724400" cy="1325563"/>
          </a:xfrm>
        </p:spPr>
        <p:txBody>
          <a:bodyPr>
            <a:normAutofit/>
          </a:bodyPr>
          <a:lstStyle/>
          <a:p>
            <a:r>
              <a:rPr lang="en-GB" dirty="0"/>
              <a:t>3 Things! </a:t>
            </a:r>
            <a:r>
              <a:rPr lang="en-GB" sz="2200" dirty="0"/>
              <a:t>(to start)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07B482-E4A4-4626-8FEE-5F939BB8F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41" y="13345"/>
            <a:ext cx="5817704" cy="6844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B77D76-B3AF-4332-9353-1B2D52009E1C}"/>
              </a:ext>
            </a:extLst>
          </p:cNvPr>
          <p:cNvSpPr txBox="1">
            <a:spLocks/>
          </p:cNvSpPr>
          <p:nvPr/>
        </p:nvSpPr>
        <p:spPr>
          <a:xfrm>
            <a:off x="6096000" y="1707613"/>
            <a:ext cx="5721752" cy="4600589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55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5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55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55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55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Contract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Roles and compliance in contracts.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Ventilation, condensation, damp and mould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Selection of measures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(and spec)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Check construction details.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Check details are being built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 occupier can use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what they have had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55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650853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91F4-7F91-1548-820A-503711F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9616-99B1-9C4A-826E-1C9133C9F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the 3 things that are needed to facilitate better delivery of retrofit?</a:t>
            </a:r>
          </a:p>
          <a:p>
            <a:pPr marL="285750" indent="-285750"/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 3</a:t>
            </a:r>
          </a:p>
          <a:p>
            <a:pPr marL="742950" lvl="1" indent="-28575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Better pattern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book solutions 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 structure for delivery of funded projects – transition to compliance regime later.</a:t>
            </a:r>
          </a:p>
          <a:p>
            <a:pPr marL="742950" lvl="1" indent="-28575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Better software for IOE’s</a:t>
            </a:r>
            <a:endParaRPr lang="en-GB" sz="20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endParaRPr lang="en-GB" sz="1800" b="1" dirty="0">
              <a:solidFill>
                <a:srgbClr val="004553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1943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17FC-2A97-4BBE-9733-A3455559A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Where to go: Retrofit Academy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A1BF5-A1AF-4A54-9812-8F7B9470D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3370"/>
            <a:ext cx="10515600" cy="375023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4553"/>
                </a:solidFill>
              </a:rPr>
              <a:t>MEH toolkit web: </a:t>
            </a:r>
            <a:r>
              <a:rPr lang="en-GB" b="1" dirty="0">
                <a:solidFill>
                  <a:srgbClr val="004553"/>
                </a:solidFill>
                <a:hlinkClick r:id="rId3"/>
              </a:rPr>
              <a:t>https://retrofitacademy.org/midlands-toolkit/</a:t>
            </a:r>
            <a:r>
              <a:rPr lang="en-GB" b="1" dirty="0">
                <a:solidFill>
                  <a:srgbClr val="004553"/>
                </a:solidFill>
              </a:rPr>
              <a:t> </a:t>
            </a:r>
          </a:p>
          <a:p>
            <a:endParaRPr lang="en-GB" dirty="0">
              <a:solidFill>
                <a:srgbClr val="004553"/>
              </a:solidFill>
            </a:endParaRPr>
          </a:p>
          <a:p>
            <a:r>
              <a:rPr lang="en-GB" dirty="0">
                <a:solidFill>
                  <a:srgbClr val="004553"/>
                </a:solidFill>
              </a:rPr>
              <a:t>Retrofit Academy Compliance process map web: </a:t>
            </a:r>
            <a:r>
              <a:rPr lang="en-GB" b="1" dirty="0">
                <a:solidFill>
                  <a:srgbClr val="004553"/>
                </a:solidFill>
                <a:hlinkClick r:id="rId4"/>
              </a:rPr>
              <a:t>https://retrofitacademy.org/pas-2035-compliance-map/</a:t>
            </a:r>
            <a:r>
              <a:rPr lang="en-GB" b="1" dirty="0">
                <a:solidFill>
                  <a:srgbClr val="004553"/>
                </a:solidFill>
              </a:rPr>
              <a:t> </a:t>
            </a:r>
          </a:p>
          <a:p>
            <a:endParaRPr lang="en-GB" dirty="0">
              <a:solidFill>
                <a:srgbClr val="004553"/>
              </a:solidFill>
            </a:endParaRPr>
          </a:p>
          <a:p>
            <a:r>
              <a:rPr lang="en-GB" dirty="0">
                <a:solidFill>
                  <a:srgbClr val="004553"/>
                </a:solidFill>
              </a:rPr>
              <a:t>Supported Training: </a:t>
            </a:r>
            <a:r>
              <a:rPr lang="en-GB" b="1" dirty="0">
                <a:solidFill>
                  <a:srgbClr val="004553"/>
                </a:solidFill>
                <a:hlinkClick r:id="rId5"/>
              </a:rPr>
              <a:t>https://retrofitacademy.org/</a:t>
            </a:r>
            <a:r>
              <a:rPr lang="en-GB" b="1" dirty="0">
                <a:solidFill>
                  <a:srgbClr val="004553"/>
                </a:solidFill>
              </a:rPr>
              <a:t> </a:t>
            </a:r>
            <a:r>
              <a:rPr lang="en-GB" dirty="0">
                <a:solidFill>
                  <a:srgbClr val="004553"/>
                </a:solidFill>
              </a:rPr>
              <a:t>select “Learn” from top banner, select an area from below “Available Funding”</a:t>
            </a:r>
            <a:endParaRPr lang="en-GB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49785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606031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USED_LAYOUT" val="12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Retrofi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45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D5957A9DD8CB489E81D1B71B1F4D66" ma:contentTypeVersion="18" ma:contentTypeDescription="Create a new document." ma:contentTypeScope="" ma:versionID="c2c05efe72d7d1619d1a6f31d54f82b5">
  <xsd:schema xmlns:xsd="http://www.w3.org/2001/XMLSchema" xmlns:xs="http://www.w3.org/2001/XMLSchema" xmlns:p="http://schemas.microsoft.com/office/2006/metadata/properties" xmlns:ns2="9f8188ec-7802-489a-8643-1a9a6fd5a140" xmlns:ns3="8533df3b-d8e7-46c1-9792-c3b38306ecfa" targetNamespace="http://schemas.microsoft.com/office/2006/metadata/properties" ma:root="true" ma:fieldsID="86b9cf20d0ed66a523af81ae9c3cd3a3" ns2:_="" ns3:_="">
    <xsd:import namespace="9f8188ec-7802-489a-8643-1a9a6fd5a140"/>
    <xsd:import namespace="8533df3b-d8e7-46c1-9792-c3b38306ec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188ec-7802-489a-8643-1a9a6fd5a1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6adc4f-eb54-4a9e-a2a7-7d17500de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3df3b-d8e7-46c1-9792-c3b38306ecf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72ddca-4f13-4734-961c-e8a35913f1ed}" ma:internalName="TaxCatchAll" ma:showField="CatchAllData" ma:web="8533df3b-d8e7-46c1-9792-c3b38306ec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33df3b-d8e7-46c1-9792-c3b38306ecfa" xsi:nil="true"/>
    <lcf76f155ced4ddcb4097134ff3c332f xmlns="9f8188ec-7802-489a-8643-1a9a6fd5a140">
      <Terms xmlns="http://schemas.microsoft.com/office/infopath/2007/PartnerControls"/>
    </lcf76f155ced4ddcb4097134ff3c332f>
    <_Flow_SignoffStatus xmlns="9f8188ec-7802-489a-8643-1a9a6fd5a140" xsi:nil="true"/>
  </documentManagement>
</p:properties>
</file>

<file path=customXml/itemProps1.xml><?xml version="1.0" encoding="utf-8"?>
<ds:datastoreItem xmlns:ds="http://schemas.openxmlformats.org/officeDocument/2006/customXml" ds:itemID="{ED4C1652-C932-4E51-A65E-1B3D9B797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8188ec-7802-489a-8643-1a9a6fd5a140"/>
    <ds:schemaRef ds:uri="8533df3b-d8e7-46c1-9792-c3b38306ec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54B0D0-337B-4920-AF1F-0CE30D7712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C72F55-7683-4F8D-AC2B-E09F3ED8C66F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f8188ec-7802-489a-8643-1a9a6fd5a140"/>
    <ds:schemaRef ds:uri="http://schemas.microsoft.com/office/infopath/2007/PartnerControls"/>
    <ds:schemaRef ds:uri="8533df3b-d8e7-46c1-9792-c3b38306ecf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Widescreen</PresentationFormat>
  <Paragraphs>71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Roboto</vt:lpstr>
      <vt:lpstr>Times New Roman</vt:lpstr>
      <vt:lpstr>Wingdings</vt:lpstr>
      <vt:lpstr>Office Theme</vt:lpstr>
      <vt:lpstr>2_Office Theme</vt:lpstr>
      <vt:lpstr>PowerPoint Presentation</vt:lpstr>
      <vt:lpstr>Learn to love PAS 2035!</vt:lpstr>
      <vt:lpstr>Understand PAS 2035 </vt:lpstr>
      <vt:lpstr>Simple steps</vt:lpstr>
      <vt:lpstr>3 Things! (to start)</vt:lpstr>
      <vt:lpstr>What do we need?</vt:lpstr>
      <vt:lpstr>Where to go: Retrofit Academy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Pierpoint</dc:creator>
  <cp:lastModifiedBy>Ruby Mercer</cp:lastModifiedBy>
  <cp:revision>23</cp:revision>
  <cp:lastPrinted>2022-11-16T14:07:06Z</cp:lastPrinted>
  <dcterms:created xsi:type="dcterms:W3CDTF">2022-05-22T19:02:17Z</dcterms:created>
  <dcterms:modified xsi:type="dcterms:W3CDTF">2022-11-16T14:41:04Z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364CE2C8-7A40-403E-BD9B-8D45798415C1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0x0101006DD5957A9DD8CB489E81D1B71B1F4D66</vt:lpwstr>
  </property>
  <property fmtid="{D5CDD505-2E9C-101B-9397-08002B2CF9AE}" pid="5" name="MediaServiceImageTags">
    <vt:lpwstr/>
  </property>
</Properties>
</file>