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0" r:id="rId2"/>
    <p:sldId id="316" r:id="rId3"/>
    <p:sldId id="339" r:id="rId4"/>
    <p:sldId id="343" r:id="rId5"/>
    <p:sldId id="34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ry Downie" initials="GD" lastIdx="2" clrIdx="0">
    <p:extLst>
      <p:ext uri="{19B8F6BF-5375-455C-9EA6-DF929625EA0E}">
        <p15:presenceInfo xmlns:p15="http://schemas.microsoft.com/office/powerpoint/2012/main" userId="7ab899a8013cee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B700"/>
    <a:srgbClr val="5F5F61"/>
    <a:srgbClr val="6E6E70"/>
    <a:srgbClr val="F0F6FA"/>
    <a:srgbClr val="DDE3E7"/>
    <a:srgbClr val="404041"/>
    <a:srgbClr val="666666"/>
    <a:srgbClr val="333333"/>
    <a:srgbClr val="2003B2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82288" autoAdjust="0"/>
  </p:normalViewPr>
  <p:slideViewPr>
    <p:cSldViewPr snapToGrid="0" snapToObjects="1">
      <p:cViewPr varScale="1">
        <p:scale>
          <a:sx n="59" d="100"/>
          <a:sy n="59" d="100"/>
        </p:scale>
        <p:origin x="17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27211-AD87-4027-87DA-FCE49511D633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BE5CB-D224-41A5-AFB7-FBBF0545B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79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1A78D-8F2F-D94E-A0BA-AD10AC72FF4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562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NF Stag Sans Book"/>
                <a:cs typeface="VNF Stag Sans Book"/>
              </a:defRPr>
            </a:lvl1pPr>
          </a:lstStyle>
          <a:p>
            <a:fld id="{43150D4E-D9B6-D447-9B42-D69C6EE7D9FB}" type="datetime1">
              <a:rPr lang="en-GB" smtClean="0"/>
              <a:pPr/>
              <a:t>22/06/2017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NF Stag Sans Book"/>
                <a:cs typeface="VNF Stag Sans Book"/>
              </a:defRPr>
            </a:lvl1pPr>
          </a:lstStyle>
          <a:p>
            <a:fld id="{96F96C78-F492-AB4D-8525-78051BC7CFF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337372"/>
            <a:ext cx="242957" cy="665928"/>
          </a:xfrm>
          <a:prstGeom prst="rect">
            <a:avLst/>
          </a:prstGeom>
          <a:solidFill>
            <a:srgbClr val="F7B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GB" sz="1350">
              <a:solidFill>
                <a:srgbClr val="CA8229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6536958"/>
            <a:ext cx="9144000" cy="0"/>
          </a:xfrm>
          <a:prstGeom prst="line">
            <a:avLst/>
          </a:prstGeom>
          <a:ln>
            <a:solidFill>
              <a:srgbClr val="F7B7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0" y="6791323"/>
            <a:ext cx="9144000" cy="71342"/>
          </a:xfrm>
          <a:prstGeom prst="rect">
            <a:avLst/>
          </a:prstGeom>
          <a:solidFill>
            <a:srgbClr val="F7B700"/>
          </a:solidFill>
          <a:ln>
            <a:solidFill>
              <a:srgbClr val="FF941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GB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flip="none" rotWithShape="1">
          <a:gsLst>
            <a:gs pos="100000">
              <a:srgbClr val="FF9411"/>
            </a:gs>
            <a:gs pos="0">
              <a:srgbClr val="FFC31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454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gradFill flip="none" rotWithShape="1">
          <a:gsLst>
            <a:gs pos="100000">
              <a:srgbClr val="FF9411"/>
            </a:gs>
            <a:gs pos="0">
              <a:srgbClr val="FFC31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0700" y="2422525"/>
            <a:ext cx="7772400" cy="1470025"/>
          </a:xfrm>
          <a:prstGeom prst="rect">
            <a:avLst/>
          </a:prstGeom>
        </p:spPr>
        <p:txBody>
          <a:bodyPr lIns="0" tIns="0" rIns="0" bIns="0"/>
          <a:lstStyle>
            <a:lvl1pPr>
              <a:defRPr cap="all">
                <a:latin typeface="VNF Stag Sans Book"/>
                <a:cs typeface="VNF Stag Sans Book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3400" y="3136900"/>
            <a:ext cx="6400800" cy="10377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cap="all" baseline="0">
                <a:solidFill>
                  <a:srgbClr val="404041"/>
                </a:solidFill>
                <a:latin typeface="VNF Stag Sans Book"/>
                <a:cs typeface="VNF Stag Sans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55024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479712"/>
            <a:ext cx="21336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 i="0">
                <a:solidFill>
                  <a:srgbClr val="404041"/>
                </a:solidFill>
                <a:latin typeface="VNF Stag Sans Book"/>
                <a:cs typeface="VNF Stag Sans Book"/>
              </a:defRPr>
            </a:lvl1pPr>
          </a:lstStyle>
          <a:p>
            <a:pPr defTabSz="342900"/>
            <a:fld id="{6B1E0B3E-6B5D-5D4D-B263-AECECC64EAB0}" type="datetime1">
              <a:rPr lang="en-GB" smtClean="0"/>
              <a:pPr defTabSz="342900"/>
              <a:t>22/06/2017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0100" y="6566073"/>
            <a:ext cx="1905000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i="0" spc="-60">
                <a:solidFill>
                  <a:srgbClr val="404041"/>
                </a:solidFill>
                <a:latin typeface="VNF Stag Sans Book"/>
                <a:cs typeface="VNF Stag Sans Book"/>
              </a:defRPr>
            </a:lvl1pPr>
          </a:lstStyle>
          <a:p>
            <a:pPr defTabSz="625655">
              <a:defRPr/>
            </a:pPr>
            <a:r>
              <a:rPr lang="nb-NO" kern="0"/>
              <a:t>pitchable ltd © 2015</a:t>
            </a:r>
            <a:endParaRPr lang="nb-NO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06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404041"/>
                </a:solidFill>
                <a:latin typeface="VNF Stag Sans Book"/>
                <a:cs typeface="VNF Stag Sans Book"/>
              </a:defRPr>
            </a:lvl1pPr>
          </a:lstStyle>
          <a:p>
            <a:pPr defTabSz="342900"/>
            <a:fld id="{96F96C78-F492-AB4D-8525-78051BC7CFF8}" type="slidenum">
              <a:rPr lang="en-GB" smtClean="0"/>
              <a:pPr defTabSz="34290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6" r:id="rId3"/>
  </p:sldLayoutIdLst>
  <p:hf hdr="0"/>
  <p:txStyles>
    <p:titleStyle>
      <a:lvl1pPr algn="l" defTabSz="342900" rtl="0" eaLnBrk="1" latinLnBrk="0" hangingPunct="1">
        <a:spcBef>
          <a:spcPct val="0"/>
        </a:spcBef>
        <a:buNone/>
        <a:defRPr sz="4500" b="1" i="0" kern="1200" spc="-225">
          <a:solidFill>
            <a:schemeClr val="bg1"/>
          </a:solidFill>
          <a:latin typeface="Helvetica"/>
          <a:ea typeface="+mj-ea"/>
          <a:cs typeface="Helvetica"/>
        </a:defRPr>
      </a:lvl1pPr>
    </p:titleStyle>
    <p:bodyStyle>
      <a:lvl1pPr marL="0" indent="0" algn="l" defTabSz="342900" rtl="0" eaLnBrk="1" latinLnBrk="0" hangingPunct="1">
        <a:spcBef>
          <a:spcPct val="20000"/>
        </a:spcBef>
        <a:buFont typeface="Arial"/>
        <a:buNone/>
        <a:defRPr sz="4500" b="1" i="0" kern="1200" spc="-225">
          <a:solidFill>
            <a:schemeClr val="tx1"/>
          </a:solidFill>
          <a:latin typeface="Helvetica"/>
          <a:ea typeface="+mn-ea"/>
          <a:cs typeface="Helvetica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9411"/>
            </a:gs>
            <a:gs pos="0">
              <a:srgbClr val="DFAC1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886" y="713537"/>
            <a:ext cx="7772400" cy="2246673"/>
          </a:xfrm>
        </p:spPr>
        <p:txBody>
          <a:bodyPr/>
          <a:lstStyle/>
          <a:p>
            <a:pPr algn="ctr"/>
            <a:r>
              <a:rPr lang="en-GB" sz="3600" spc="0" dirty="0" err="1">
                <a:latin typeface="Arial"/>
                <a:cs typeface="Arial"/>
              </a:rPr>
              <a:t>Hact</a:t>
            </a:r>
            <a:r>
              <a:rPr lang="en-GB" sz="3600" spc="0" dirty="0">
                <a:latin typeface="Arial"/>
                <a:cs typeface="Arial"/>
              </a:rPr>
              <a:t> – civic INNOVATION 2017: </a:t>
            </a:r>
            <a:r>
              <a:rPr lang="en-GB" sz="8000" u="sng" spc="0" dirty="0">
                <a:latin typeface="Arial"/>
                <a:cs typeface="Arial"/>
              </a:rPr>
              <a:t>POOPRINTS.UK</a:t>
            </a:r>
            <a:br>
              <a:rPr lang="en-GB" spc="0" dirty="0">
                <a:latin typeface="Arial"/>
                <a:cs typeface="Arial"/>
              </a:rPr>
            </a:br>
            <a:endParaRPr lang="en-GB" spc="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7571" y="3030263"/>
            <a:ext cx="7759700" cy="2619423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GB" spc="0" dirty="0">
                <a:latin typeface="Arial"/>
                <a:cs typeface="Arial"/>
              </a:rPr>
              <a:t>DOG DNA REGISTRATION</a:t>
            </a:r>
          </a:p>
          <a:p>
            <a:pPr algn="ctr">
              <a:lnSpc>
                <a:spcPct val="90000"/>
              </a:lnSpc>
            </a:pPr>
            <a:r>
              <a:rPr lang="en-GB" sz="3600" spc="0" dirty="0">
                <a:latin typeface="Arial"/>
                <a:cs typeface="Arial"/>
              </a:rPr>
              <a:t>CREATING BETTER, CLEANER, SAFER PLACES TO LIVE.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61183" y="5185090"/>
            <a:ext cx="3279758" cy="10577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ts val="1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6000" b="1" i="0" u="none" strike="noStrike" kern="1200" cap="none" spc="-1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/>
                <a:ea typeface="+mj-ea"/>
                <a:cs typeface="Helvetica"/>
              </a:defRPr>
            </a:lvl1pPr>
          </a:lstStyle>
          <a:p>
            <a:pPr>
              <a:defRPr/>
            </a:pPr>
            <a:r>
              <a:rPr lang="en-GB" sz="1600" spc="0" dirty="0">
                <a:latin typeface="Arial"/>
                <a:ea typeface="+mn-ea"/>
                <a:cs typeface="Arial"/>
              </a:rPr>
              <a:t>Gary Downie</a:t>
            </a:r>
          </a:p>
          <a:p>
            <a:pPr>
              <a:defRPr/>
            </a:pPr>
            <a:r>
              <a:rPr lang="en-GB" sz="1600" spc="0" dirty="0">
                <a:latin typeface="Arial"/>
                <a:ea typeface="+mn-ea"/>
                <a:cs typeface="Arial"/>
              </a:rPr>
              <a:t>Tuesday June 28</a:t>
            </a:r>
            <a:r>
              <a:rPr lang="en-GB" sz="1600" spc="0" baseline="30000" dirty="0">
                <a:latin typeface="Arial"/>
                <a:ea typeface="+mn-ea"/>
                <a:cs typeface="Arial"/>
              </a:rPr>
              <a:t>th , </a:t>
            </a:r>
            <a:r>
              <a:rPr lang="en-GB" sz="1600" spc="0" dirty="0">
                <a:latin typeface="Arial"/>
                <a:ea typeface="+mn-ea"/>
                <a:cs typeface="Arial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57272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6C78-F492-AB4D-8525-78051BC7CFF8}" type="slidenum">
              <a:rPr lang="en-GB" smtClean="0"/>
              <a:t>2</a:t>
            </a:fld>
            <a:endParaRPr lang="en-GB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52964" y="267697"/>
            <a:ext cx="5846236" cy="639762"/>
          </a:xfrm>
          <a:prstGeom prst="rect">
            <a:avLst/>
          </a:prstGeom>
        </p:spPr>
        <p:txBody>
          <a:bodyPr anchor="b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i="0" kern="1200" spc="-3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300" cap="all" spc="0" dirty="0">
                <a:solidFill>
                  <a:srgbClr val="404041"/>
                </a:solidFill>
                <a:latin typeface="Arial"/>
                <a:cs typeface="Arial"/>
              </a:rPr>
              <a:t>core proposition</a:t>
            </a:r>
            <a:endParaRPr lang="en-GB" sz="4400" cap="all" spc="0" dirty="0">
              <a:latin typeface="Arial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559" y="1599579"/>
            <a:ext cx="8128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Well defined problem. Dog fouling is consistently raised as a resident concern. Add dog owner accountability. 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DEFLECT LIABILITY.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>
          <a:xfrm>
            <a:off x="3505200" y="6479712"/>
            <a:ext cx="2133600" cy="365126"/>
          </a:xfrm>
        </p:spPr>
        <p:txBody>
          <a:bodyPr/>
          <a:lstStyle/>
          <a:p>
            <a:fld id="{43150D4E-D9B6-D447-9B42-D69C6EE7D9FB}" type="datetime1">
              <a:rPr lang="en-GB" smtClean="0"/>
              <a:t>22/06/2017</a:t>
            </a:fld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57871" y="956087"/>
            <a:ext cx="7915554" cy="6969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fr-FR" sz="4000" b="1" spc="-200" dirty="0" err="1">
                <a:latin typeface="Arial"/>
                <a:cs typeface="Arial"/>
              </a:rPr>
              <a:t>Why</a:t>
            </a:r>
            <a:r>
              <a:rPr lang="fr-FR" sz="4000" b="1" spc="-200" dirty="0">
                <a:latin typeface="Arial"/>
                <a:cs typeface="Arial"/>
              </a:rPr>
              <a:t> DNA </a:t>
            </a:r>
            <a:r>
              <a:rPr lang="fr-FR" sz="4000" b="1" spc="-200" dirty="0" err="1">
                <a:latin typeface="Arial"/>
                <a:cs typeface="Arial"/>
              </a:rPr>
              <a:t>register</a:t>
            </a:r>
            <a:r>
              <a:rPr lang="fr-FR" sz="4000" b="1" spc="-200" dirty="0">
                <a:latin typeface="Arial"/>
                <a:cs typeface="Arial"/>
              </a:rPr>
              <a:t> </a:t>
            </a:r>
            <a:r>
              <a:rPr lang="fr-FR" sz="4000" b="1" spc="-200" dirty="0" err="1">
                <a:latin typeface="Arial"/>
                <a:cs typeface="Arial"/>
              </a:rPr>
              <a:t>dogs</a:t>
            </a:r>
            <a:r>
              <a:rPr lang="fr-FR" sz="4000" b="1" spc="-200" dirty="0">
                <a:latin typeface="Arial"/>
                <a:cs typeface="Arial"/>
              </a:rPr>
              <a:t> in </a:t>
            </a:r>
            <a:r>
              <a:rPr lang="fr-FR" sz="4000" b="1" spc="-200" dirty="0" err="1">
                <a:latin typeface="Arial"/>
                <a:cs typeface="Arial"/>
              </a:rPr>
              <a:t>housing</a:t>
            </a:r>
            <a:r>
              <a:rPr lang="fr-FR" sz="4000" b="1" spc="-200" dirty="0">
                <a:latin typeface="Arial"/>
                <a:cs typeface="Arial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5774" y="3441893"/>
            <a:ext cx="81289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Increased bottom line. Save money on maintenance costs &amp; complaints. Increase neighbourhood appeal. LOW COST SOLUTION: £35 PER DOG.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1247" y="4910052"/>
            <a:ext cx="7915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Environmentally friendly. Easy to implement via pet policy or tenancy agreements.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WWW.POOPRINTS.UK</a:t>
            </a:r>
          </a:p>
        </p:txBody>
      </p:sp>
    </p:spTree>
    <p:extLst>
      <p:ext uri="{BB962C8B-B14F-4D97-AF65-F5344CB8AC3E}">
        <p14:creationId xmlns:p14="http://schemas.microsoft.com/office/powerpoint/2010/main" val="102711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6C78-F492-AB4D-8525-78051BC7CFF8}" type="slidenum">
              <a:rPr lang="en-GB" smtClean="0"/>
              <a:t>3</a:t>
            </a:fld>
            <a:endParaRPr lang="en-GB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52964" y="267697"/>
            <a:ext cx="5846236" cy="639762"/>
          </a:xfrm>
          <a:prstGeom prst="rect">
            <a:avLst/>
          </a:prstGeom>
        </p:spPr>
        <p:txBody>
          <a:bodyPr anchor="b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i="0" kern="1200" spc="-3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300" cap="all" spc="0" dirty="0">
                <a:solidFill>
                  <a:srgbClr val="404041"/>
                </a:solidFill>
                <a:latin typeface="Arial"/>
                <a:cs typeface="Arial"/>
              </a:rPr>
              <a:t>HOW IT WORKS</a:t>
            </a:r>
            <a:endParaRPr lang="en-GB" sz="4400" cap="all" spc="0" dirty="0">
              <a:latin typeface="Arial"/>
              <a:cs typeface="Arial"/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>
          <a:xfrm>
            <a:off x="3505200" y="6479712"/>
            <a:ext cx="2133600" cy="365126"/>
          </a:xfrm>
        </p:spPr>
        <p:txBody>
          <a:bodyPr/>
          <a:lstStyle/>
          <a:p>
            <a:fld id="{43150D4E-D9B6-D447-9B42-D69C6EE7D9FB}" type="datetime1">
              <a:rPr lang="en-GB" smtClean="0"/>
              <a:t>22/06/2017</a:t>
            </a:fld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 flipV="1">
            <a:off x="615861" y="1397022"/>
            <a:ext cx="45719" cy="4571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endParaRPr lang="fr-FR" sz="2200" dirty="0"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" y="1098011"/>
            <a:ext cx="7867650" cy="502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284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0D4E-D9B6-D447-9B42-D69C6EE7D9FB}" type="datetime1">
              <a:rPr lang="en-GB" smtClean="0"/>
              <a:t>22/06/2017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6C78-F492-AB4D-8525-78051BC7CFF8}" type="slidenum">
              <a:rPr lang="en-GB" smtClean="0"/>
              <a:t>4</a:t>
            </a:fld>
            <a:endParaRPr lang="en-GB"/>
          </a:p>
        </p:txBody>
      </p:sp>
      <p:pic>
        <p:nvPicPr>
          <p:cNvPr id="8" name="Picture 7" descr="Expectations.pn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012" b="17577"/>
          <a:stretch/>
        </p:blipFill>
        <p:spPr bwMode="auto">
          <a:xfrm>
            <a:off x="691986" y="2243244"/>
            <a:ext cx="1740980" cy="95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6420" y="1839098"/>
            <a:ext cx="20056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Arial"/>
                <a:cs typeface="Arial"/>
              </a:rPr>
              <a:t>Whole Community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691986" y="3259982"/>
            <a:ext cx="2174761" cy="553998"/>
            <a:chOff x="691986" y="3259982"/>
            <a:chExt cx="2174761" cy="553998"/>
          </a:xfrm>
        </p:grpSpPr>
        <p:sp>
          <p:nvSpPr>
            <p:cNvPr id="10" name="TextBox 9"/>
            <p:cNvSpPr txBox="1"/>
            <p:nvPr/>
          </p:nvSpPr>
          <p:spPr>
            <a:xfrm>
              <a:off x="1910241" y="3259982"/>
              <a:ext cx="95650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>
                  <a:latin typeface="Arial"/>
                  <a:cs typeface="Arial"/>
                </a:rPr>
                <a:t>1-in 4 homes own a dog in the UK.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1986" y="3259982"/>
              <a:ext cx="12694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>
                  <a:latin typeface="Arial"/>
                  <a:cs typeface="Arial"/>
                </a:rPr>
                <a:t>Non Dog Owners</a:t>
              </a:r>
            </a:p>
            <a:p>
              <a:pPr algn="ctr"/>
              <a:endParaRPr lang="en-GB" sz="1000" b="1" dirty="0">
                <a:latin typeface="Arial"/>
                <a:cs typeface="Arial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1950126" y="3310784"/>
              <a:ext cx="0" cy="349308"/>
            </a:xfrm>
            <a:prstGeom prst="line">
              <a:avLst/>
            </a:prstGeom>
            <a:ln w="19050" cmpd="sng">
              <a:solidFill>
                <a:srgbClr val="40404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557873" y="799598"/>
            <a:ext cx="8128927" cy="29841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960"/>
              </a:lnSpc>
            </a:pPr>
            <a:r>
              <a:rPr lang="en-GB" sz="2000" cap="all" dirty="0">
                <a:solidFill>
                  <a:srgbClr val="404041"/>
                </a:solidFill>
                <a:latin typeface="Arial"/>
                <a:cs typeface="Arial"/>
              </a:rPr>
              <a:t>Inconsiderate dog ownership is a community problem.</a:t>
            </a:r>
          </a:p>
        </p:txBody>
      </p:sp>
      <p:sp>
        <p:nvSpPr>
          <p:cNvPr id="25" name="Text Placeholder 2"/>
          <p:cNvSpPr txBox="1">
            <a:spLocks/>
          </p:cNvSpPr>
          <p:nvPr/>
        </p:nvSpPr>
        <p:spPr>
          <a:xfrm>
            <a:off x="452964" y="267697"/>
            <a:ext cx="8233836" cy="639762"/>
          </a:xfrm>
          <a:prstGeom prst="rect">
            <a:avLst/>
          </a:prstGeom>
        </p:spPr>
        <p:txBody>
          <a:bodyPr anchor="b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i="0" kern="1200" spc="-3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300" cap="all" spc="0" dirty="0">
                <a:solidFill>
                  <a:srgbClr val="404041"/>
                </a:solidFill>
                <a:latin typeface="Arial"/>
                <a:cs typeface="Arial"/>
              </a:rPr>
              <a:t>STRATEGIC APPROACH</a:t>
            </a:r>
            <a:endParaRPr lang="en-GB" sz="4400" cap="all" spc="0" dirty="0">
              <a:latin typeface="Arial"/>
              <a:cs typeface="Arial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014914" y="2180595"/>
            <a:ext cx="3234349" cy="350281"/>
            <a:chOff x="3014914" y="2180595"/>
            <a:chExt cx="3234349" cy="350281"/>
          </a:xfrm>
        </p:grpSpPr>
        <p:cxnSp>
          <p:nvCxnSpPr>
            <p:cNvPr id="29" name="Straight Arrow Connector 28"/>
            <p:cNvCxnSpPr/>
            <p:nvPr/>
          </p:nvCxnSpPr>
          <p:spPr>
            <a:xfrm flipH="1">
              <a:off x="3014914" y="2530876"/>
              <a:ext cx="2865185" cy="0"/>
            </a:xfrm>
            <a:prstGeom prst="straightConnector1">
              <a:avLst/>
            </a:prstGeom>
            <a:ln>
              <a:solidFill>
                <a:srgbClr val="40404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014914" y="2180595"/>
              <a:ext cx="3234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Arial"/>
                  <a:cs typeface="Arial"/>
                </a:rPr>
                <a:t>Communicate dog DNA as a new strategy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866747" y="2888335"/>
            <a:ext cx="3501280" cy="334523"/>
            <a:chOff x="2866747" y="2888335"/>
            <a:chExt cx="3501280" cy="334523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3014914" y="3222858"/>
              <a:ext cx="2865185" cy="0"/>
            </a:xfrm>
            <a:prstGeom prst="straightConnector1">
              <a:avLst/>
            </a:prstGeom>
            <a:ln>
              <a:solidFill>
                <a:srgbClr val="40404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866747" y="2888335"/>
              <a:ext cx="35012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Arial"/>
                  <a:cs typeface="Arial"/>
                </a:rPr>
                <a:t>Experiences service in action, provides feedback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923378" y="4249610"/>
            <a:ext cx="7407822" cy="153812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404041"/>
                </a:solidFill>
                <a:latin typeface="Arial"/>
                <a:cs typeface="Arial"/>
              </a:rPr>
              <a:t>PooPrints has a 95% success rate across the US and Canada in reducing incidences of uncollected dog waste.</a:t>
            </a:r>
          </a:p>
          <a:p>
            <a:pPr algn="ctr"/>
            <a:r>
              <a:rPr lang="en-GB" b="1" dirty="0">
                <a:solidFill>
                  <a:srgbClr val="404041"/>
                </a:solidFill>
                <a:latin typeface="Arial"/>
                <a:cs typeface="Arial"/>
              </a:rPr>
              <a:t>PooPrints is a permanent, long term resolution.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62266" y="1183088"/>
            <a:ext cx="7370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404041"/>
                </a:solidFill>
                <a:latin typeface="Arial"/>
                <a:cs typeface="Arial"/>
              </a:rPr>
              <a:t>Better, Cleaner, Safer places via PooPrints Dog DNA Registration.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9110" y="2141938"/>
            <a:ext cx="2326746" cy="141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93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9411"/>
            </a:gs>
            <a:gs pos="0">
              <a:srgbClr val="DFAC1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886" y="713537"/>
            <a:ext cx="7772400" cy="2246673"/>
          </a:xfrm>
        </p:spPr>
        <p:txBody>
          <a:bodyPr/>
          <a:lstStyle/>
          <a:p>
            <a:pPr algn="ctr"/>
            <a:r>
              <a:rPr lang="en-GB" sz="3600" spc="0" dirty="0" err="1">
                <a:latin typeface="Arial"/>
                <a:cs typeface="Arial"/>
              </a:rPr>
              <a:t>Hact</a:t>
            </a:r>
            <a:r>
              <a:rPr lang="en-GB" sz="3600" spc="0" dirty="0">
                <a:latin typeface="Arial"/>
                <a:cs typeface="Arial"/>
              </a:rPr>
              <a:t> – civic INNOVATION 2017: </a:t>
            </a:r>
            <a:r>
              <a:rPr lang="en-GB" sz="8000" u="sng" spc="0" dirty="0">
                <a:latin typeface="Arial"/>
                <a:cs typeface="Arial"/>
              </a:rPr>
              <a:t>POOPRINTS.UK</a:t>
            </a:r>
            <a:br>
              <a:rPr lang="en-GB" spc="0" dirty="0">
                <a:latin typeface="Arial"/>
                <a:cs typeface="Arial"/>
              </a:rPr>
            </a:br>
            <a:endParaRPr lang="en-GB" spc="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7571" y="2726871"/>
            <a:ext cx="7759700" cy="2922815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GB" sz="2800" spc="0" dirty="0">
                <a:latin typeface="Arial"/>
                <a:cs typeface="Arial"/>
              </a:rPr>
              <a:t>We would like to pilot WITH HOUSING ASSOCIATIONS TO DEVELOP AN END-TO-END SERVICE JOURNEY.</a:t>
            </a:r>
          </a:p>
          <a:p>
            <a:pPr algn="ctr">
              <a:lnSpc>
                <a:spcPct val="90000"/>
              </a:lnSpc>
            </a:pPr>
            <a:endParaRPr lang="en-GB" sz="2800" spc="0" dirty="0"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n-GB" sz="2800" spc="0" dirty="0">
                <a:latin typeface="Arial"/>
                <a:cs typeface="Arial"/>
              </a:rPr>
              <a:t>COME AND DISCUSS THIS OPPORTUNITY WITH US.</a:t>
            </a:r>
          </a:p>
          <a:p>
            <a:pPr algn="ctr">
              <a:lnSpc>
                <a:spcPct val="90000"/>
              </a:lnSpc>
            </a:pPr>
            <a:endParaRPr lang="en-GB" sz="2800" spc="0" dirty="0"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n-GB" sz="2800" spc="0" dirty="0">
                <a:latin typeface="Arial"/>
                <a:cs typeface="Arial"/>
              </a:rPr>
              <a:t>WWW.POOPRINTS.UK</a:t>
            </a:r>
          </a:p>
        </p:txBody>
      </p:sp>
    </p:spTree>
    <p:extLst>
      <p:ext uri="{BB962C8B-B14F-4D97-AF65-F5344CB8AC3E}">
        <p14:creationId xmlns:p14="http://schemas.microsoft.com/office/powerpoint/2010/main" val="29309569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40404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25029</TotalTime>
  <Words>230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</vt:lpstr>
      <vt:lpstr>VNF Stag Sans Book</vt:lpstr>
      <vt:lpstr>1_Office Theme</vt:lpstr>
      <vt:lpstr>Hact – civic INNOVATION 2017: POOPRINTS.UK </vt:lpstr>
      <vt:lpstr>PowerPoint Presentation</vt:lpstr>
      <vt:lpstr>PowerPoint Presentation</vt:lpstr>
      <vt:lpstr>PowerPoint Presentation</vt:lpstr>
      <vt:lpstr>Hact – civic INNOVATION 2017: POOPRINTS.UK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registry</dc:title>
  <dc:creator>Microsoft Office User</dc:creator>
  <cp:lastModifiedBy>Gary Downie</cp:lastModifiedBy>
  <cp:revision>257</cp:revision>
  <cp:lastPrinted>2015-09-17T07:04:44Z</cp:lastPrinted>
  <dcterms:created xsi:type="dcterms:W3CDTF">2015-03-30T08:39:29Z</dcterms:created>
  <dcterms:modified xsi:type="dcterms:W3CDTF">2017-06-22T10:52:15Z</dcterms:modified>
</cp:coreProperties>
</file>